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89" r:id="rId2"/>
    <p:sldMasterId id="2147483673" r:id="rId3"/>
  </p:sldMasterIdLst>
  <p:notesMasterIdLst>
    <p:notesMasterId r:id="rId21"/>
  </p:notesMasterIdLst>
  <p:sldIdLst>
    <p:sldId id="348" r:id="rId4"/>
    <p:sldId id="312" r:id="rId5"/>
    <p:sldId id="310" r:id="rId6"/>
    <p:sldId id="353" r:id="rId7"/>
    <p:sldId id="354" r:id="rId8"/>
    <p:sldId id="355" r:id="rId9"/>
    <p:sldId id="356" r:id="rId10"/>
    <p:sldId id="357" r:id="rId11"/>
    <p:sldId id="342" r:id="rId12"/>
    <p:sldId id="358" r:id="rId13"/>
    <p:sldId id="359" r:id="rId14"/>
    <p:sldId id="343" r:id="rId15"/>
    <p:sldId id="360" r:id="rId16"/>
    <p:sldId id="361" r:id="rId17"/>
    <p:sldId id="362" r:id="rId18"/>
    <p:sldId id="316" r:id="rId19"/>
    <p:sldId id="30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0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2/4/25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0456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295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572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7274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728509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626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2389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18A0E850-2302-4604-BAB7-2D70B01EDCE4}"/>
              </a:ext>
            </a:extLst>
          </p:cNvPr>
          <p:cNvGrpSpPr/>
          <p:nvPr userDrawn="1"/>
        </p:nvGrpSpPr>
        <p:grpSpPr>
          <a:xfrm>
            <a:off x="9121778" y="1395154"/>
            <a:ext cx="2476378" cy="4683693"/>
            <a:chOff x="9121778" y="1395154"/>
            <a:chExt cx="2476378" cy="4683693"/>
          </a:xfrm>
        </p:grpSpPr>
        <p:sp>
          <p:nvSpPr>
            <p:cNvPr id="3" name="Rounded Rectangle 5">
              <a:extLst>
                <a:ext uri="{FF2B5EF4-FFF2-40B4-BE49-F238E27FC236}">
                  <a16:creationId xmlns:a16="http://schemas.microsoft.com/office/drawing/2014/main" id="{B18987F8-5AB8-4F96-B0D9-57C5476853BB}"/>
                </a:ext>
              </a:extLst>
            </p:cNvPr>
            <p:cNvSpPr/>
            <p:nvPr userDrawn="1"/>
          </p:nvSpPr>
          <p:spPr>
            <a:xfrm>
              <a:off x="9121778" y="1395154"/>
              <a:ext cx="2476378" cy="4683693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" name="Rectangle 6">
              <a:extLst>
                <a:ext uri="{FF2B5EF4-FFF2-40B4-BE49-F238E27FC236}">
                  <a16:creationId xmlns:a16="http://schemas.microsoft.com/office/drawing/2014/main" id="{A0C372C4-0081-4B69-B087-94980C3F00CB}"/>
                </a:ext>
              </a:extLst>
            </p:cNvPr>
            <p:cNvSpPr/>
            <p:nvPr userDrawn="1"/>
          </p:nvSpPr>
          <p:spPr>
            <a:xfrm>
              <a:off x="10220999" y="1635692"/>
              <a:ext cx="277937" cy="40998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5" name="Group 7">
              <a:extLst>
                <a:ext uri="{FF2B5EF4-FFF2-40B4-BE49-F238E27FC236}">
                  <a16:creationId xmlns:a16="http://schemas.microsoft.com/office/drawing/2014/main" id="{9C67BF5A-29B3-4CE3-A4CA-51BEFAD2F176}"/>
                </a:ext>
              </a:extLst>
            </p:cNvPr>
            <p:cNvGrpSpPr/>
            <p:nvPr userDrawn="1"/>
          </p:nvGrpSpPr>
          <p:grpSpPr>
            <a:xfrm>
              <a:off x="10223609" y="5688101"/>
              <a:ext cx="272717" cy="252993"/>
              <a:chOff x="1549420" y="5712364"/>
              <a:chExt cx="312583" cy="312583"/>
            </a:xfrm>
          </p:grpSpPr>
          <p:sp>
            <p:nvSpPr>
              <p:cNvPr id="6" name="Oval 8">
                <a:extLst>
                  <a:ext uri="{FF2B5EF4-FFF2-40B4-BE49-F238E27FC236}">
                    <a16:creationId xmlns:a16="http://schemas.microsoft.com/office/drawing/2014/main" id="{00E41D22-4B11-40F0-8AA7-E00AFECADC0D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7" name="Rounded Rectangle 10">
                <a:extLst>
                  <a:ext uri="{FF2B5EF4-FFF2-40B4-BE49-F238E27FC236}">
                    <a16:creationId xmlns:a16="http://schemas.microsoft.com/office/drawing/2014/main" id="{98479042-5F0C-44EA-A595-B5982685B758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F42296B-DCE4-4142-94F8-2BABF931A7F9}"/>
              </a:ext>
            </a:extLst>
          </p:cNvPr>
          <p:cNvSpPr>
            <a:spLocks noGrp="1"/>
          </p:cNvSpPr>
          <p:nvPr userDrawn="1">
            <p:ph type="pic" idx="11" hasCustomPrompt="1"/>
          </p:nvPr>
        </p:nvSpPr>
        <p:spPr>
          <a:xfrm>
            <a:off x="9215737" y="1797273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9A4933C-FB13-4BA9-AC78-01512A807912}"/>
              </a:ext>
            </a:extLst>
          </p:cNvPr>
          <p:cNvGrpSpPr/>
          <p:nvPr userDrawn="1"/>
        </p:nvGrpSpPr>
        <p:grpSpPr>
          <a:xfrm>
            <a:off x="6159943" y="1395154"/>
            <a:ext cx="2476378" cy="4683693"/>
            <a:chOff x="6159943" y="1395154"/>
            <a:chExt cx="2476378" cy="4683693"/>
          </a:xfrm>
        </p:grpSpPr>
        <p:sp>
          <p:nvSpPr>
            <p:cNvPr id="10" name="Rounded Rectangle 5">
              <a:extLst>
                <a:ext uri="{FF2B5EF4-FFF2-40B4-BE49-F238E27FC236}">
                  <a16:creationId xmlns:a16="http://schemas.microsoft.com/office/drawing/2014/main" id="{6F71CD8E-FC32-426E-9943-C7D209B051E6}"/>
                </a:ext>
              </a:extLst>
            </p:cNvPr>
            <p:cNvSpPr/>
            <p:nvPr userDrawn="1"/>
          </p:nvSpPr>
          <p:spPr>
            <a:xfrm>
              <a:off x="6159943" y="1395154"/>
              <a:ext cx="2476378" cy="4683693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id="{4C6AEE19-F131-4952-A1AD-B0693BD7A088}"/>
                </a:ext>
              </a:extLst>
            </p:cNvPr>
            <p:cNvSpPr/>
            <p:nvPr userDrawn="1"/>
          </p:nvSpPr>
          <p:spPr>
            <a:xfrm>
              <a:off x="7259164" y="1635692"/>
              <a:ext cx="277937" cy="40998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12" name="Group 7">
              <a:extLst>
                <a:ext uri="{FF2B5EF4-FFF2-40B4-BE49-F238E27FC236}">
                  <a16:creationId xmlns:a16="http://schemas.microsoft.com/office/drawing/2014/main" id="{B75EA0AF-B578-4336-B02E-B8BA80A6ADDA}"/>
                </a:ext>
              </a:extLst>
            </p:cNvPr>
            <p:cNvGrpSpPr/>
            <p:nvPr userDrawn="1"/>
          </p:nvGrpSpPr>
          <p:grpSpPr>
            <a:xfrm>
              <a:off x="7261774" y="5688101"/>
              <a:ext cx="272717" cy="252993"/>
              <a:chOff x="1549420" y="5712364"/>
              <a:chExt cx="312583" cy="312583"/>
            </a:xfrm>
          </p:grpSpPr>
          <p:sp>
            <p:nvSpPr>
              <p:cNvPr id="13" name="Oval 8">
                <a:extLst>
                  <a:ext uri="{FF2B5EF4-FFF2-40B4-BE49-F238E27FC236}">
                    <a16:creationId xmlns:a16="http://schemas.microsoft.com/office/drawing/2014/main" id="{9A4C9579-9D3A-486C-8FE6-DBA392616A2A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4" name="Rounded Rectangle 10">
                <a:extLst>
                  <a:ext uri="{FF2B5EF4-FFF2-40B4-BE49-F238E27FC236}">
                    <a16:creationId xmlns:a16="http://schemas.microsoft.com/office/drawing/2014/main" id="{3A7AAABC-D089-4CF6-8A65-45F82AD0E7E9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2D68B3BF-F349-4539-A34C-77194D8BAF75}"/>
              </a:ext>
            </a:extLst>
          </p:cNvPr>
          <p:cNvSpPr>
            <a:spLocks noGrp="1"/>
          </p:cNvSpPr>
          <p:nvPr userDrawn="1">
            <p:ph type="pic" idx="12" hasCustomPrompt="1"/>
          </p:nvPr>
        </p:nvSpPr>
        <p:spPr>
          <a:xfrm>
            <a:off x="6253902" y="1797273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6724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6142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2670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2820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6271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316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9" r:id="rId2"/>
    <p:sldLayoutId id="2147483676" r:id="rId3"/>
    <p:sldLayoutId id="2147483680" r:id="rId4"/>
    <p:sldLayoutId id="2147483691" r:id="rId5"/>
    <p:sldLayoutId id="2147483692" r:id="rId6"/>
    <p:sldLayoutId id="2147483693" r:id="rId7"/>
    <p:sldLayoutId id="2147483695" r:id="rId8"/>
    <p:sldLayoutId id="2147483694" r:id="rId9"/>
    <p:sldLayoutId id="2147483696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mknuta.github.io/projek-kaih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slide" Target="slide10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slide" Target="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3B4C724-0776-4328-8F0A-B72DA1579537}"/>
              </a:ext>
            </a:extLst>
          </p:cNvPr>
          <p:cNvSpPr txBox="1"/>
          <p:nvPr/>
        </p:nvSpPr>
        <p:spPr>
          <a:xfrm>
            <a:off x="6462773" y="1507688"/>
            <a:ext cx="5501375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7 </a:t>
            </a:r>
            <a:r>
              <a:rPr lang="en-US" sz="5400" dirty="0" err="1">
                <a:solidFill>
                  <a:schemeClr val="bg1"/>
                </a:solidFill>
                <a:latin typeface="+mj-lt"/>
              </a:rPr>
              <a:t>Kebiasaan</a:t>
            </a:r>
            <a:r>
              <a:rPr lang="en-US" sz="5400" dirty="0">
                <a:solidFill>
                  <a:schemeClr val="bg1"/>
                </a:solidFill>
                <a:latin typeface="+mj-lt"/>
              </a:rPr>
              <a:t> Anak Indonesia </a:t>
            </a:r>
            <a:r>
              <a:rPr lang="en-US" sz="5400" dirty="0" err="1">
                <a:solidFill>
                  <a:schemeClr val="bg1"/>
                </a:solidFill>
                <a:latin typeface="+mj-lt"/>
              </a:rPr>
              <a:t>Hebat</a:t>
            </a:r>
            <a:r>
              <a:rPr lang="en-US" sz="5400" dirty="0">
                <a:solidFill>
                  <a:schemeClr val="bg1"/>
                </a:solidFill>
                <a:latin typeface="+mj-lt"/>
              </a:rPr>
              <a:t> (KAIH)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E15956-CB08-C88F-5BD2-0A28E91BE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06301">
            <a:off x="3940411" y="1446017"/>
            <a:ext cx="1160312" cy="1223536"/>
          </a:xfrm>
          <a:prstGeom prst="ellipse">
            <a:avLst/>
          </a:prstGeom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277729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600B93-C48E-3EA1-1399-CF414289B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477" y="163000"/>
            <a:ext cx="4581391" cy="64789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465174-EDF0-D632-54DE-0EACE4E0EE02}"/>
              </a:ext>
            </a:extLst>
          </p:cNvPr>
          <p:cNvSpPr txBox="1"/>
          <p:nvPr/>
        </p:nvSpPr>
        <p:spPr>
          <a:xfrm>
            <a:off x="7635240" y="3198167"/>
            <a:ext cx="38580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b="0" i="0" dirty="0">
                <a:solidFill>
                  <a:srgbClr val="0070C0"/>
                </a:solidFill>
                <a:effectLst/>
                <a:latin typeface="__Inter_d65c78"/>
              </a:rPr>
              <a:t>https://</a:t>
            </a:r>
            <a:r>
              <a:rPr lang="en-ID" sz="2400" b="0" i="0" dirty="0" err="1">
                <a:solidFill>
                  <a:srgbClr val="0070C0"/>
                </a:solidFill>
                <a:effectLst/>
                <a:latin typeface="__Inter_d65c78"/>
              </a:rPr>
              <a:t>tally.so</a:t>
            </a:r>
            <a:r>
              <a:rPr lang="en-ID" sz="2400" b="0" i="0" dirty="0">
                <a:solidFill>
                  <a:srgbClr val="0070C0"/>
                </a:solidFill>
                <a:effectLst/>
                <a:latin typeface="__Inter_d65c78"/>
              </a:rPr>
              <a:t>/r/3EZM1r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9E0A4D3C-DB5F-DDF1-8F8A-639E5E296085}"/>
              </a:ext>
            </a:extLst>
          </p:cNvPr>
          <p:cNvSpPr/>
          <p:nvPr/>
        </p:nvSpPr>
        <p:spPr>
          <a:xfrm>
            <a:off x="6780628" y="3335326"/>
            <a:ext cx="534572" cy="2308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>
            <a:hlinkClick r:id="rId3" action="ppaction://hlinksldjump"/>
            <a:extLst>
              <a:ext uri="{FF2B5EF4-FFF2-40B4-BE49-F238E27FC236}">
                <a16:creationId xmlns:a16="http://schemas.microsoft.com/office/drawing/2014/main" id="{CA82043F-683A-9332-B7B1-F2CB9D7009B1}"/>
              </a:ext>
            </a:extLst>
          </p:cNvPr>
          <p:cNvSpPr/>
          <p:nvPr/>
        </p:nvSpPr>
        <p:spPr>
          <a:xfrm>
            <a:off x="11085693" y="6349236"/>
            <a:ext cx="940904" cy="47045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92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CDC353-4381-0EB7-31DB-6940AA060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415" y="1470754"/>
            <a:ext cx="9437163" cy="445398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E53EBFA-3D53-3DCD-983D-2AAAD69ADE8C}"/>
              </a:ext>
            </a:extLst>
          </p:cNvPr>
          <p:cNvSpPr/>
          <p:nvPr/>
        </p:nvSpPr>
        <p:spPr>
          <a:xfrm>
            <a:off x="2080592" y="389919"/>
            <a:ext cx="7593495" cy="5433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mengetahui</a:t>
            </a:r>
            <a:r>
              <a:rPr lang="en-US" dirty="0"/>
              <a:t> data </a:t>
            </a:r>
            <a:r>
              <a:rPr lang="en-US" dirty="0" err="1"/>
              <a:t>Ortu</a:t>
            </a:r>
            <a:r>
              <a:rPr lang="en-US" dirty="0"/>
              <a:t>/Wali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Verval</a:t>
            </a:r>
            <a:endParaRPr lang="en-US" dirty="0"/>
          </a:p>
        </p:txBody>
      </p:sp>
      <p:sp>
        <p:nvSpPr>
          <p:cNvPr id="4" name="Left Arrow 3">
            <a:hlinkClick r:id="rId3" action="ppaction://hlinksldjump"/>
            <a:extLst>
              <a:ext uri="{FF2B5EF4-FFF2-40B4-BE49-F238E27FC236}">
                <a16:creationId xmlns:a16="http://schemas.microsoft.com/office/drawing/2014/main" id="{62D7AA2A-6FF2-A3B2-A6DA-5FF04BE7F03B}"/>
              </a:ext>
            </a:extLst>
          </p:cNvPr>
          <p:cNvSpPr/>
          <p:nvPr/>
        </p:nvSpPr>
        <p:spPr>
          <a:xfrm>
            <a:off x="11085693" y="6349236"/>
            <a:ext cx="940904" cy="47045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70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F747192-221C-428D-A887-46B73ADD638D}"/>
              </a:ext>
            </a:extLst>
          </p:cNvPr>
          <p:cNvSpPr txBox="1"/>
          <p:nvPr/>
        </p:nvSpPr>
        <p:spPr>
          <a:xfrm>
            <a:off x="6444760" y="3429000"/>
            <a:ext cx="5428993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Model format di Tally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815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B604E9-C44A-AF57-6D08-601918F25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659" y="643239"/>
            <a:ext cx="6832600" cy="5130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589229-2FA0-9AF2-724A-BB48DA35F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51414"/>
            <a:ext cx="5647765" cy="629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456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396E97-8858-F0F7-5654-37B0C5BD8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75" y="0"/>
            <a:ext cx="4557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855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5942BC-A17B-7C1A-431F-4C335B827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404" y="1440095"/>
            <a:ext cx="6405337" cy="504636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E547BA9-4F59-EC19-BF4E-5090C19C3E00}"/>
              </a:ext>
            </a:extLst>
          </p:cNvPr>
          <p:cNvSpPr/>
          <p:nvPr/>
        </p:nvSpPr>
        <p:spPr>
          <a:xfrm>
            <a:off x="1407404" y="3039035"/>
            <a:ext cx="2035043" cy="11295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3E49FD5-9185-79D1-6983-B4DB8B4DE35D}"/>
              </a:ext>
            </a:extLst>
          </p:cNvPr>
          <p:cNvCxnSpPr/>
          <p:nvPr/>
        </p:nvCxnSpPr>
        <p:spPr>
          <a:xfrm flipV="1">
            <a:off x="3455894" y="2649071"/>
            <a:ext cx="3550024" cy="9412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70E00B1-B1CE-12D6-53C3-855615905DDB}"/>
              </a:ext>
            </a:extLst>
          </p:cNvPr>
          <p:cNvSpPr/>
          <p:nvPr/>
        </p:nvSpPr>
        <p:spPr>
          <a:xfrm>
            <a:off x="7019365" y="2151529"/>
            <a:ext cx="4652682" cy="127747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5BF904-DC51-11F3-71BF-1FDB453432ED}"/>
              </a:ext>
            </a:extLst>
          </p:cNvPr>
          <p:cNvSpPr txBox="1"/>
          <p:nvPr/>
        </p:nvSpPr>
        <p:spPr>
          <a:xfrm>
            <a:off x="7140388" y="2464405"/>
            <a:ext cx="4303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Akan </a:t>
            </a:r>
            <a:r>
              <a:rPr lang="en-US" dirty="0" err="1"/>
              <a:t>masuk</a:t>
            </a:r>
            <a:r>
              <a:rPr lang="en-US" dirty="0"/>
              <a:t> di google drive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luar</a:t>
            </a:r>
            <a:r>
              <a:rPr lang="en-US" dirty="0"/>
              <a:t>,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dipindah</a:t>
            </a:r>
            <a:r>
              <a:rPr lang="en-US" dirty="0"/>
              <a:t> </a:t>
            </a:r>
            <a:r>
              <a:rPr lang="en-US" dirty="0" err="1"/>
              <a:t>asal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merubah</a:t>
            </a:r>
            <a:r>
              <a:rPr lang="en-US" dirty="0"/>
              <a:t> </a:t>
            </a:r>
            <a:r>
              <a:rPr lang="en-US" dirty="0" err="1"/>
              <a:t>warna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8551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1">
            <a:extLst>
              <a:ext uri="{FF2B5EF4-FFF2-40B4-BE49-F238E27FC236}">
                <a16:creationId xmlns:a16="http://schemas.microsoft.com/office/drawing/2014/main" id="{55FF8184-4275-4BBE-A5C0-3C69D60CBEBF}"/>
              </a:ext>
            </a:extLst>
          </p:cNvPr>
          <p:cNvGrpSpPr/>
          <p:nvPr/>
        </p:nvGrpSpPr>
        <p:grpSpPr>
          <a:xfrm>
            <a:off x="754479" y="1493139"/>
            <a:ext cx="3336584" cy="4958373"/>
            <a:chOff x="3788560" y="0"/>
            <a:chExt cx="4614879" cy="685800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AC80B36-FB3E-411F-97AE-ABBA13DB9CBF}"/>
                </a:ext>
              </a:extLst>
            </p:cNvPr>
            <p:cNvSpPr/>
            <p:nvPr/>
          </p:nvSpPr>
          <p:spPr>
            <a:xfrm>
              <a:off x="3788442" y="2321107"/>
              <a:ext cx="2973962" cy="4145773"/>
            </a:xfrm>
            <a:custGeom>
              <a:avLst/>
              <a:gdLst>
                <a:gd name="connsiteX0" fmla="*/ 2903311 w 2973962"/>
                <a:gd name="connsiteY0" fmla="*/ 1666663 h 4145773"/>
                <a:gd name="connsiteX1" fmla="*/ 2048674 w 2973962"/>
                <a:gd name="connsiteY1" fmla="*/ 1447979 h 4145773"/>
                <a:gd name="connsiteX2" fmla="*/ 1724668 w 2973962"/>
                <a:gd name="connsiteY2" fmla="*/ 1091813 h 4145773"/>
                <a:gd name="connsiteX3" fmla="*/ 1724668 w 2973962"/>
                <a:gd name="connsiteY3" fmla="*/ 0 h 4145773"/>
                <a:gd name="connsiteX4" fmla="*/ 32277 w 2973962"/>
                <a:gd name="connsiteY4" fmla="*/ 28943 h 4145773"/>
                <a:gd name="connsiteX5" fmla="*/ 17806 w 2973962"/>
                <a:gd name="connsiteY5" fmla="*/ 49043 h 4145773"/>
                <a:gd name="connsiteX6" fmla="*/ 32277 w 2973962"/>
                <a:gd name="connsiteY6" fmla="*/ 169641 h 4145773"/>
                <a:gd name="connsiteX7" fmla="*/ 19414 w 2973962"/>
                <a:gd name="connsiteY7" fmla="*/ 591733 h 4145773"/>
                <a:gd name="connsiteX8" fmla="*/ 118 w 2973962"/>
                <a:gd name="connsiteY8" fmla="*/ 1150504 h 4145773"/>
                <a:gd name="connsiteX9" fmla="*/ 45141 w 2973962"/>
                <a:gd name="connsiteY9" fmla="*/ 1610384 h 4145773"/>
                <a:gd name="connsiteX10" fmla="*/ 376383 w 2973962"/>
                <a:gd name="connsiteY10" fmla="*/ 1985845 h 4145773"/>
                <a:gd name="connsiteX11" fmla="*/ 603107 w 2973962"/>
                <a:gd name="connsiteY11" fmla="*/ 2028456 h 4145773"/>
                <a:gd name="connsiteX12" fmla="*/ 644915 w 2973962"/>
                <a:gd name="connsiteY12" fmla="*/ 2071068 h 4145773"/>
                <a:gd name="connsiteX13" fmla="*/ 781592 w 2973962"/>
                <a:gd name="connsiteY13" fmla="*/ 4093897 h 4145773"/>
                <a:gd name="connsiteX14" fmla="*/ 800888 w 2973962"/>
                <a:gd name="connsiteY14" fmla="*/ 4118016 h 4145773"/>
                <a:gd name="connsiteX15" fmla="*/ 1984355 w 2973962"/>
                <a:gd name="connsiteY15" fmla="*/ 4138116 h 4145773"/>
                <a:gd name="connsiteX16" fmla="*/ 1979531 w 2973962"/>
                <a:gd name="connsiteY16" fmla="*/ 2129759 h 4145773"/>
                <a:gd name="connsiteX17" fmla="*/ 2646036 w 2973962"/>
                <a:gd name="connsiteY17" fmla="*/ 2051772 h 4145773"/>
                <a:gd name="connsiteX18" fmla="*/ 2879996 w 2973962"/>
                <a:gd name="connsiteY18" fmla="*/ 1962530 h 4145773"/>
                <a:gd name="connsiteX19" fmla="*/ 2903311 w 2973962"/>
                <a:gd name="connsiteY19" fmla="*/ 1666663 h 4145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73962" h="4145773">
                  <a:moveTo>
                    <a:pt x="2903311" y="1666663"/>
                  </a:moveTo>
                  <a:cubicBezTo>
                    <a:pt x="2645232" y="1601540"/>
                    <a:pt x="2264142" y="1468078"/>
                    <a:pt x="2048674" y="1447979"/>
                  </a:cubicBezTo>
                  <a:cubicBezTo>
                    <a:pt x="1865365" y="1431095"/>
                    <a:pt x="1724668" y="1276730"/>
                    <a:pt x="1724668" y="1091813"/>
                  </a:cubicBezTo>
                  <a:lnTo>
                    <a:pt x="1724668" y="0"/>
                  </a:lnTo>
                  <a:cubicBezTo>
                    <a:pt x="1724668" y="0"/>
                    <a:pt x="214782" y="20100"/>
                    <a:pt x="32277" y="28943"/>
                  </a:cubicBezTo>
                  <a:cubicBezTo>
                    <a:pt x="16198" y="29747"/>
                    <a:pt x="15394" y="35375"/>
                    <a:pt x="17806" y="49043"/>
                  </a:cubicBezTo>
                  <a:cubicBezTo>
                    <a:pt x="25845" y="89242"/>
                    <a:pt x="31473" y="129442"/>
                    <a:pt x="32277" y="169641"/>
                  </a:cubicBezTo>
                  <a:cubicBezTo>
                    <a:pt x="36297" y="310338"/>
                    <a:pt x="23433" y="451036"/>
                    <a:pt x="19414" y="591733"/>
                  </a:cubicBezTo>
                  <a:cubicBezTo>
                    <a:pt x="13786" y="778258"/>
                    <a:pt x="-1490" y="963979"/>
                    <a:pt x="118" y="1150504"/>
                  </a:cubicBezTo>
                  <a:cubicBezTo>
                    <a:pt x="1726" y="1305673"/>
                    <a:pt x="8158" y="1459235"/>
                    <a:pt x="45141" y="1610384"/>
                  </a:cubicBezTo>
                  <a:cubicBezTo>
                    <a:pt x="90968" y="1792889"/>
                    <a:pt x="193075" y="1925546"/>
                    <a:pt x="376383" y="1985845"/>
                  </a:cubicBezTo>
                  <a:cubicBezTo>
                    <a:pt x="450350" y="2009965"/>
                    <a:pt x="525925" y="2022025"/>
                    <a:pt x="603107" y="2028456"/>
                  </a:cubicBezTo>
                  <a:cubicBezTo>
                    <a:pt x="644111" y="2031673"/>
                    <a:pt x="642503" y="2031673"/>
                    <a:pt x="644915" y="2071068"/>
                  </a:cubicBezTo>
                  <a:cubicBezTo>
                    <a:pt x="652150" y="2198902"/>
                    <a:pt x="773552" y="3966063"/>
                    <a:pt x="781592" y="4093897"/>
                  </a:cubicBezTo>
                  <a:cubicBezTo>
                    <a:pt x="782396" y="4107564"/>
                    <a:pt x="785612" y="4115604"/>
                    <a:pt x="800888" y="4118016"/>
                  </a:cubicBezTo>
                  <a:cubicBezTo>
                    <a:pt x="828223" y="4122036"/>
                    <a:pt x="1985159" y="4162235"/>
                    <a:pt x="1984355" y="4138116"/>
                  </a:cubicBezTo>
                  <a:cubicBezTo>
                    <a:pt x="1983551" y="4102740"/>
                    <a:pt x="1979531" y="2129759"/>
                    <a:pt x="1979531" y="2129759"/>
                  </a:cubicBezTo>
                  <a:cubicBezTo>
                    <a:pt x="2043850" y="2127347"/>
                    <a:pt x="2490062" y="2087147"/>
                    <a:pt x="2646036" y="2051772"/>
                  </a:cubicBezTo>
                  <a:cubicBezTo>
                    <a:pt x="2728042" y="2033280"/>
                    <a:pt x="2810049" y="2012377"/>
                    <a:pt x="2879996" y="1962530"/>
                  </a:cubicBezTo>
                  <a:cubicBezTo>
                    <a:pt x="2966826" y="1902231"/>
                    <a:pt x="3027929" y="1677115"/>
                    <a:pt x="2903311" y="1666663"/>
                  </a:cubicBezTo>
                  <a:close/>
                </a:path>
              </a:pathLst>
            </a:custGeom>
            <a:solidFill>
              <a:srgbClr val="2D2227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7C2F16E-E99B-4ED8-9C26-3E34B6DCCB16}"/>
                </a:ext>
              </a:extLst>
            </p:cNvPr>
            <p:cNvSpPr/>
            <p:nvPr/>
          </p:nvSpPr>
          <p:spPr>
            <a:xfrm>
              <a:off x="4072852" y="3099365"/>
              <a:ext cx="4331037" cy="3760076"/>
            </a:xfrm>
            <a:custGeom>
              <a:avLst/>
              <a:gdLst>
                <a:gd name="connsiteX0" fmla="*/ 3717146 w 4331037"/>
                <a:gd name="connsiteY0" fmla="*/ 2647526 h 3760076"/>
                <a:gd name="connsiteX1" fmla="*/ 3695438 w 4331037"/>
                <a:gd name="connsiteY1" fmla="*/ 2805911 h 3760076"/>
                <a:gd name="connsiteX2" fmla="*/ 3698654 w 4331037"/>
                <a:gd name="connsiteY2" fmla="*/ 2816363 h 3760076"/>
                <a:gd name="connsiteX3" fmla="*/ 3943870 w 4331037"/>
                <a:gd name="connsiteY3" fmla="*/ 3043087 h 3760076"/>
                <a:gd name="connsiteX4" fmla="*/ 4159338 w 4331037"/>
                <a:gd name="connsiteY4" fmla="*/ 3089718 h 3760076"/>
                <a:gd name="connsiteX5" fmla="*/ 4329783 w 4331037"/>
                <a:gd name="connsiteY5" fmla="*/ 3232827 h 3760076"/>
                <a:gd name="connsiteX6" fmla="*/ 4296016 w 4331037"/>
                <a:gd name="connsiteY6" fmla="*/ 3310010 h 3760076"/>
                <a:gd name="connsiteX7" fmla="*/ 4145670 w 4331037"/>
                <a:gd name="connsiteY7" fmla="*/ 3361465 h 3760076"/>
                <a:gd name="connsiteX8" fmla="*/ 3908494 w 4331037"/>
                <a:gd name="connsiteY8" fmla="*/ 3379957 h 3760076"/>
                <a:gd name="connsiteX9" fmla="*/ 3665690 w 4331037"/>
                <a:gd name="connsiteY9" fmla="*/ 3329306 h 3760076"/>
                <a:gd name="connsiteX10" fmla="*/ 3466302 w 4331037"/>
                <a:gd name="connsiteY10" fmla="*/ 3287499 h 3760076"/>
                <a:gd name="connsiteX11" fmla="*/ 3166415 w 4331037"/>
                <a:gd name="connsiteY11" fmla="*/ 3281871 h 3760076"/>
                <a:gd name="connsiteX12" fmla="*/ 3063505 w 4331037"/>
                <a:gd name="connsiteY12" fmla="*/ 3281871 h 3760076"/>
                <a:gd name="connsiteX13" fmla="*/ 2994362 w 4331037"/>
                <a:gd name="connsiteY13" fmla="*/ 3227200 h 3760076"/>
                <a:gd name="connsiteX14" fmla="*/ 2974262 w 4331037"/>
                <a:gd name="connsiteY14" fmla="*/ 3122682 h 3760076"/>
                <a:gd name="connsiteX15" fmla="*/ 3023306 w 4331037"/>
                <a:gd name="connsiteY15" fmla="*/ 2777772 h 3760076"/>
                <a:gd name="connsiteX16" fmla="*/ 3020894 w 4331037"/>
                <a:gd name="connsiteY16" fmla="*/ 2668430 h 3760076"/>
                <a:gd name="connsiteX17" fmla="*/ 3015266 w 4331037"/>
                <a:gd name="connsiteY17" fmla="*/ 2653957 h 3760076"/>
                <a:gd name="connsiteX18" fmla="*/ 3006422 w 4331037"/>
                <a:gd name="connsiteY18" fmla="*/ 2616974 h 3760076"/>
                <a:gd name="connsiteX19" fmla="*/ 2987126 w 4331037"/>
                <a:gd name="connsiteY19" fmla="*/ 2225433 h 3760076"/>
                <a:gd name="connsiteX20" fmla="*/ 2956575 w 4331037"/>
                <a:gd name="connsiteY20" fmla="*/ 2007553 h 3760076"/>
                <a:gd name="connsiteX21" fmla="*/ 2907532 w 4331037"/>
                <a:gd name="connsiteY21" fmla="*/ 1606364 h 3760076"/>
                <a:gd name="connsiteX22" fmla="*/ 2908336 w 4331037"/>
                <a:gd name="connsiteY22" fmla="*/ 1276730 h 3760076"/>
                <a:gd name="connsiteX23" fmla="*/ 2922807 w 4331037"/>
                <a:gd name="connsiteY23" fmla="*/ 1045986 h 3760076"/>
                <a:gd name="connsiteX24" fmla="*/ 2889844 w 4331037"/>
                <a:gd name="connsiteY24" fmla="*/ 1015434 h 3760076"/>
                <a:gd name="connsiteX25" fmla="*/ 1449101 w 4331037"/>
                <a:gd name="connsiteY25" fmla="*/ 1088597 h 3760076"/>
                <a:gd name="connsiteX26" fmla="*/ 1420962 w 4331037"/>
                <a:gd name="connsiteY26" fmla="*/ 1117541 h 3760076"/>
                <a:gd name="connsiteX27" fmla="*/ 1430610 w 4331037"/>
                <a:gd name="connsiteY27" fmla="*/ 1408584 h 3760076"/>
                <a:gd name="connsiteX28" fmla="*/ 1445081 w 4331037"/>
                <a:gd name="connsiteY28" fmla="*/ 1642543 h 3760076"/>
                <a:gd name="connsiteX29" fmla="*/ 1466789 w 4331037"/>
                <a:gd name="connsiteY29" fmla="*/ 1944842 h 3760076"/>
                <a:gd name="connsiteX30" fmla="*/ 1498144 w 4331037"/>
                <a:gd name="connsiteY30" fmla="*/ 2293772 h 3760076"/>
                <a:gd name="connsiteX31" fmla="*/ 1547187 w 4331037"/>
                <a:gd name="connsiteY31" fmla="*/ 2772948 h 3760076"/>
                <a:gd name="connsiteX32" fmla="*/ 1534324 w 4331037"/>
                <a:gd name="connsiteY32" fmla="*/ 3133937 h 3760076"/>
                <a:gd name="connsiteX33" fmla="*/ 1498144 w 4331037"/>
                <a:gd name="connsiteY33" fmla="*/ 3170921 h 3760076"/>
                <a:gd name="connsiteX34" fmla="*/ 1479653 w 4331037"/>
                <a:gd name="connsiteY34" fmla="*/ 3205492 h 3760076"/>
                <a:gd name="connsiteX35" fmla="*/ 1547991 w 4331037"/>
                <a:gd name="connsiteY35" fmla="*/ 3346993 h 3760076"/>
                <a:gd name="connsiteX36" fmla="*/ 1564875 w 4331037"/>
                <a:gd name="connsiteY36" fmla="*/ 3387997 h 3760076"/>
                <a:gd name="connsiteX37" fmla="*/ 1568895 w 4331037"/>
                <a:gd name="connsiteY37" fmla="*/ 3400057 h 3760076"/>
                <a:gd name="connsiteX38" fmla="*/ 1649294 w 4331037"/>
                <a:gd name="connsiteY38" fmla="*/ 3515027 h 3760076"/>
                <a:gd name="connsiteX39" fmla="*/ 1682257 w 4331037"/>
                <a:gd name="connsiteY39" fmla="*/ 3570501 h 3760076"/>
                <a:gd name="connsiteX40" fmla="*/ 1650098 w 4331037"/>
                <a:gd name="connsiteY40" fmla="*/ 3704767 h 3760076"/>
                <a:gd name="connsiteX41" fmla="*/ 1490908 w 4331037"/>
                <a:gd name="connsiteY41" fmla="*/ 3748986 h 3760076"/>
                <a:gd name="connsiteX42" fmla="*/ 1144391 w 4331037"/>
                <a:gd name="connsiteY42" fmla="*/ 3750594 h 3760076"/>
                <a:gd name="connsiteX43" fmla="*/ 907215 w 4331037"/>
                <a:gd name="connsiteY43" fmla="*/ 3539950 h 3760076"/>
                <a:gd name="connsiteX44" fmla="*/ 879879 w 4331037"/>
                <a:gd name="connsiteY44" fmla="*/ 3416137 h 3760076"/>
                <a:gd name="connsiteX45" fmla="*/ 878271 w 4331037"/>
                <a:gd name="connsiteY45" fmla="*/ 3409704 h 3760076"/>
                <a:gd name="connsiteX46" fmla="*/ 864603 w 4331037"/>
                <a:gd name="connsiteY46" fmla="*/ 3216748 h 3760076"/>
                <a:gd name="connsiteX47" fmla="*/ 842896 w 4331037"/>
                <a:gd name="connsiteY47" fmla="*/ 3135545 h 3760076"/>
                <a:gd name="connsiteX48" fmla="*/ 792245 w 4331037"/>
                <a:gd name="connsiteY48" fmla="*/ 3041479 h 3760076"/>
                <a:gd name="connsiteX49" fmla="*/ 785009 w 4331037"/>
                <a:gd name="connsiteY49" fmla="*/ 2998064 h 3760076"/>
                <a:gd name="connsiteX50" fmla="*/ 813952 w 4331037"/>
                <a:gd name="connsiteY50" fmla="*/ 2714256 h 3760076"/>
                <a:gd name="connsiteX51" fmla="*/ 816364 w 4331037"/>
                <a:gd name="connsiteY51" fmla="*/ 2598483 h 3760076"/>
                <a:gd name="connsiteX52" fmla="*/ 772145 w 4331037"/>
                <a:gd name="connsiteY52" fmla="*/ 2033281 h 3760076"/>
                <a:gd name="connsiteX53" fmla="*/ 689334 w 4331037"/>
                <a:gd name="connsiteY53" fmla="*/ 1513905 h 3760076"/>
                <a:gd name="connsiteX54" fmla="*/ 672451 w 4331037"/>
                <a:gd name="connsiteY54" fmla="*/ 1075733 h 3760076"/>
                <a:gd name="connsiteX55" fmla="*/ 673255 w 4331037"/>
                <a:gd name="connsiteY55" fmla="*/ 1058045 h 3760076"/>
                <a:gd name="connsiteX56" fmla="*/ 638683 w 4331037"/>
                <a:gd name="connsiteY56" fmla="*/ 1009002 h 3760076"/>
                <a:gd name="connsiteX57" fmla="*/ 489946 w 4331037"/>
                <a:gd name="connsiteY57" fmla="*/ 967195 h 3760076"/>
                <a:gd name="connsiteX58" fmla="*/ 226239 w 4331037"/>
                <a:gd name="connsiteY58" fmla="*/ 909308 h 3760076"/>
                <a:gd name="connsiteX59" fmla="*/ 50166 w 4331037"/>
                <a:gd name="connsiteY59" fmla="*/ 779866 h 3760076"/>
                <a:gd name="connsiteX60" fmla="*/ 319 w 4331037"/>
                <a:gd name="connsiteY60" fmla="*/ 637561 h 3760076"/>
                <a:gd name="connsiteX61" fmla="*/ 108053 w 4331037"/>
                <a:gd name="connsiteY61" fmla="*/ 0 h 3760076"/>
                <a:gd name="connsiteX62" fmla="*/ 1875214 w 4331037"/>
                <a:gd name="connsiteY62" fmla="*/ 43415 h 3760076"/>
                <a:gd name="connsiteX63" fmla="*/ 1879234 w 4331037"/>
                <a:gd name="connsiteY63" fmla="*/ 43415 h 3760076"/>
                <a:gd name="connsiteX64" fmla="*/ 3498461 w 4331037"/>
                <a:gd name="connsiteY64" fmla="*/ 231548 h 3760076"/>
                <a:gd name="connsiteX65" fmla="*/ 3504893 w 4331037"/>
                <a:gd name="connsiteY65" fmla="*/ 234764 h 3760076"/>
                <a:gd name="connsiteX66" fmla="*/ 3660867 w 4331037"/>
                <a:gd name="connsiteY66" fmla="*/ 479980 h 3760076"/>
                <a:gd name="connsiteX67" fmla="*/ 3705086 w 4331037"/>
                <a:gd name="connsiteY67" fmla="*/ 840165 h 3760076"/>
                <a:gd name="connsiteX68" fmla="*/ 3684986 w 4331037"/>
                <a:gd name="connsiteY68" fmla="*/ 1291201 h 3760076"/>
                <a:gd name="connsiteX69" fmla="*/ 3697046 w 4331037"/>
                <a:gd name="connsiteY69" fmla="*/ 1776005 h 3760076"/>
                <a:gd name="connsiteX70" fmla="*/ 3725989 w 4331037"/>
                <a:gd name="connsiteY70" fmla="*/ 2487533 h 3760076"/>
                <a:gd name="connsiteX71" fmla="*/ 3717146 w 4331037"/>
                <a:gd name="connsiteY71" fmla="*/ 2647526 h 3760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4331037" h="3760076">
                  <a:moveTo>
                    <a:pt x="3717146" y="2647526"/>
                  </a:moveTo>
                  <a:cubicBezTo>
                    <a:pt x="3714733" y="2700589"/>
                    <a:pt x="3725185" y="2756064"/>
                    <a:pt x="3695438" y="2805911"/>
                  </a:cubicBezTo>
                  <a:cubicBezTo>
                    <a:pt x="3693830" y="2808323"/>
                    <a:pt x="3696242" y="2813951"/>
                    <a:pt x="3698654" y="2816363"/>
                  </a:cubicBezTo>
                  <a:cubicBezTo>
                    <a:pt x="3774228" y="2898369"/>
                    <a:pt x="3844175" y="2986808"/>
                    <a:pt x="3943870" y="3043087"/>
                  </a:cubicBezTo>
                  <a:cubicBezTo>
                    <a:pt x="4011404" y="3081678"/>
                    <a:pt x="4084567" y="3086502"/>
                    <a:pt x="4159338" y="3089718"/>
                  </a:cubicBezTo>
                  <a:cubicBezTo>
                    <a:pt x="4241345" y="3092934"/>
                    <a:pt x="4315311" y="3153233"/>
                    <a:pt x="4329783" y="3232827"/>
                  </a:cubicBezTo>
                  <a:cubicBezTo>
                    <a:pt x="4335411" y="3265791"/>
                    <a:pt x="4321743" y="3290714"/>
                    <a:pt x="4296016" y="3310010"/>
                  </a:cubicBezTo>
                  <a:cubicBezTo>
                    <a:pt x="4251796" y="3343778"/>
                    <a:pt x="4198733" y="3352621"/>
                    <a:pt x="4145670" y="3361465"/>
                  </a:cubicBezTo>
                  <a:cubicBezTo>
                    <a:pt x="4066879" y="3374329"/>
                    <a:pt x="3988089" y="3380761"/>
                    <a:pt x="3908494" y="3379957"/>
                  </a:cubicBezTo>
                  <a:cubicBezTo>
                    <a:pt x="3824880" y="3379153"/>
                    <a:pt x="3742069" y="3369505"/>
                    <a:pt x="3665690" y="3329306"/>
                  </a:cubicBezTo>
                  <a:cubicBezTo>
                    <a:pt x="3603783" y="3296342"/>
                    <a:pt x="3534641" y="3293931"/>
                    <a:pt x="3466302" y="3287499"/>
                  </a:cubicBezTo>
                  <a:cubicBezTo>
                    <a:pt x="3366608" y="3277851"/>
                    <a:pt x="3266109" y="3281067"/>
                    <a:pt x="3166415" y="3281871"/>
                  </a:cubicBezTo>
                  <a:cubicBezTo>
                    <a:pt x="3131844" y="3281871"/>
                    <a:pt x="3098076" y="3290714"/>
                    <a:pt x="3063505" y="3281871"/>
                  </a:cubicBezTo>
                  <a:cubicBezTo>
                    <a:pt x="3031345" y="3273831"/>
                    <a:pt x="3008030" y="3258555"/>
                    <a:pt x="2994362" y="3227200"/>
                  </a:cubicBezTo>
                  <a:cubicBezTo>
                    <a:pt x="2979890" y="3194236"/>
                    <a:pt x="2975066" y="3158861"/>
                    <a:pt x="2974262" y="3122682"/>
                  </a:cubicBezTo>
                  <a:cubicBezTo>
                    <a:pt x="2970242" y="3005299"/>
                    <a:pt x="2988734" y="2890330"/>
                    <a:pt x="3023306" y="2777772"/>
                  </a:cubicBezTo>
                  <a:cubicBezTo>
                    <a:pt x="3034561" y="2742396"/>
                    <a:pt x="3020894" y="2705413"/>
                    <a:pt x="3020894" y="2668430"/>
                  </a:cubicBezTo>
                  <a:cubicBezTo>
                    <a:pt x="3020894" y="2662802"/>
                    <a:pt x="3018482" y="2657977"/>
                    <a:pt x="3015266" y="2653957"/>
                  </a:cubicBezTo>
                  <a:cubicBezTo>
                    <a:pt x="3007226" y="2643506"/>
                    <a:pt x="3006422" y="2629838"/>
                    <a:pt x="3006422" y="2616974"/>
                  </a:cubicBezTo>
                  <a:cubicBezTo>
                    <a:pt x="3002402" y="2486729"/>
                    <a:pt x="2995970" y="2355679"/>
                    <a:pt x="2987126" y="2225433"/>
                  </a:cubicBezTo>
                  <a:cubicBezTo>
                    <a:pt x="2981498" y="2152271"/>
                    <a:pt x="2967831" y="2079912"/>
                    <a:pt x="2956575" y="2007553"/>
                  </a:cubicBezTo>
                  <a:cubicBezTo>
                    <a:pt x="2936475" y="1874091"/>
                    <a:pt x="2915572" y="1740630"/>
                    <a:pt x="2907532" y="1606364"/>
                  </a:cubicBezTo>
                  <a:cubicBezTo>
                    <a:pt x="2901100" y="1497022"/>
                    <a:pt x="2902708" y="1386876"/>
                    <a:pt x="2908336" y="1276730"/>
                  </a:cubicBezTo>
                  <a:cubicBezTo>
                    <a:pt x="2912356" y="1199547"/>
                    <a:pt x="2922807" y="1123169"/>
                    <a:pt x="2922807" y="1045986"/>
                  </a:cubicBezTo>
                  <a:cubicBezTo>
                    <a:pt x="2922807" y="1013826"/>
                    <a:pt x="2922807" y="1015434"/>
                    <a:pt x="2889844" y="1015434"/>
                  </a:cubicBezTo>
                  <a:cubicBezTo>
                    <a:pt x="2811857" y="1016238"/>
                    <a:pt x="1534324" y="1082969"/>
                    <a:pt x="1449101" y="1088597"/>
                  </a:cubicBezTo>
                  <a:cubicBezTo>
                    <a:pt x="1429002" y="1089401"/>
                    <a:pt x="1420962" y="1097441"/>
                    <a:pt x="1420962" y="1117541"/>
                  </a:cubicBezTo>
                  <a:cubicBezTo>
                    <a:pt x="1421766" y="1214823"/>
                    <a:pt x="1426590" y="1311301"/>
                    <a:pt x="1430610" y="1408584"/>
                  </a:cubicBezTo>
                  <a:cubicBezTo>
                    <a:pt x="1433825" y="1486570"/>
                    <a:pt x="1441061" y="1564556"/>
                    <a:pt x="1445081" y="1642543"/>
                  </a:cubicBezTo>
                  <a:cubicBezTo>
                    <a:pt x="1449905" y="1743846"/>
                    <a:pt x="1457141" y="1844344"/>
                    <a:pt x="1466789" y="1944842"/>
                  </a:cubicBezTo>
                  <a:cubicBezTo>
                    <a:pt x="1478045" y="2061420"/>
                    <a:pt x="1486085" y="2177194"/>
                    <a:pt x="1498144" y="2293772"/>
                  </a:cubicBezTo>
                  <a:cubicBezTo>
                    <a:pt x="1514224" y="2453765"/>
                    <a:pt x="1531108" y="2612954"/>
                    <a:pt x="1547187" y="2772948"/>
                  </a:cubicBezTo>
                  <a:cubicBezTo>
                    <a:pt x="1559247" y="2893546"/>
                    <a:pt x="1556031" y="3014144"/>
                    <a:pt x="1534324" y="3133937"/>
                  </a:cubicBezTo>
                  <a:cubicBezTo>
                    <a:pt x="1530304" y="3154841"/>
                    <a:pt x="1519852" y="3169313"/>
                    <a:pt x="1498144" y="3170921"/>
                  </a:cubicBezTo>
                  <a:cubicBezTo>
                    <a:pt x="1472417" y="3172528"/>
                    <a:pt x="1472417" y="3186196"/>
                    <a:pt x="1479653" y="3205492"/>
                  </a:cubicBezTo>
                  <a:cubicBezTo>
                    <a:pt x="1498948" y="3254535"/>
                    <a:pt x="1520656" y="3301970"/>
                    <a:pt x="1547991" y="3346993"/>
                  </a:cubicBezTo>
                  <a:cubicBezTo>
                    <a:pt x="1556031" y="3359858"/>
                    <a:pt x="1564071" y="3372721"/>
                    <a:pt x="1564875" y="3387997"/>
                  </a:cubicBezTo>
                  <a:cubicBezTo>
                    <a:pt x="1564875" y="3392017"/>
                    <a:pt x="1566483" y="3396037"/>
                    <a:pt x="1568895" y="3400057"/>
                  </a:cubicBezTo>
                  <a:cubicBezTo>
                    <a:pt x="1595427" y="3438648"/>
                    <a:pt x="1622762" y="3476435"/>
                    <a:pt x="1649294" y="3515027"/>
                  </a:cubicBezTo>
                  <a:cubicBezTo>
                    <a:pt x="1661353" y="3532715"/>
                    <a:pt x="1672609" y="3551206"/>
                    <a:pt x="1682257" y="3570501"/>
                  </a:cubicBezTo>
                  <a:cubicBezTo>
                    <a:pt x="1713613" y="3637233"/>
                    <a:pt x="1706377" y="3675020"/>
                    <a:pt x="1650098" y="3704767"/>
                  </a:cubicBezTo>
                  <a:cubicBezTo>
                    <a:pt x="1600250" y="3731299"/>
                    <a:pt x="1545580" y="3742555"/>
                    <a:pt x="1490908" y="3748986"/>
                  </a:cubicBezTo>
                  <a:cubicBezTo>
                    <a:pt x="1375938" y="3762654"/>
                    <a:pt x="1259361" y="3764262"/>
                    <a:pt x="1144391" y="3750594"/>
                  </a:cubicBezTo>
                  <a:cubicBezTo>
                    <a:pt x="1017361" y="3735319"/>
                    <a:pt x="943394" y="3658136"/>
                    <a:pt x="907215" y="3539950"/>
                  </a:cubicBezTo>
                  <a:cubicBezTo>
                    <a:pt x="895155" y="3499751"/>
                    <a:pt x="884703" y="3457943"/>
                    <a:pt x="879879" y="3416137"/>
                  </a:cubicBezTo>
                  <a:cubicBezTo>
                    <a:pt x="879879" y="3413724"/>
                    <a:pt x="879075" y="3412117"/>
                    <a:pt x="878271" y="3409704"/>
                  </a:cubicBezTo>
                  <a:cubicBezTo>
                    <a:pt x="852544" y="3346993"/>
                    <a:pt x="867015" y="3281067"/>
                    <a:pt x="864603" y="3216748"/>
                  </a:cubicBezTo>
                  <a:cubicBezTo>
                    <a:pt x="863799" y="3187001"/>
                    <a:pt x="858975" y="3160469"/>
                    <a:pt x="842896" y="3135545"/>
                  </a:cubicBezTo>
                  <a:cubicBezTo>
                    <a:pt x="823600" y="3105798"/>
                    <a:pt x="810736" y="3072030"/>
                    <a:pt x="792245" y="3041479"/>
                  </a:cubicBezTo>
                  <a:cubicBezTo>
                    <a:pt x="784205" y="3027811"/>
                    <a:pt x="783401" y="3013339"/>
                    <a:pt x="785009" y="2998064"/>
                  </a:cubicBezTo>
                  <a:cubicBezTo>
                    <a:pt x="796265" y="2903997"/>
                    <a:pt x="804304" y="2809127"/>
                    <a:pt x="813952" y="2714256"/>
                  </a:cubicBezTo>
                  <a:cubicBezTo>
                    <a:pt x="817972" y="2675665"/>
                    <a:pt x="813952" y="2637074"/>
                    <a:pt x="816364" y="2598483"/>
                  </a:cubicBezTo>
                  <a:cubicBezTo>
                    <a:pt x="826012" y="2407938"/>
                    <a:pt x="801893" y="2220609"/>
                    <a:pt x="772145" y="2033281"/>
                  </a:cubicBezTo>
                  <a:cubicBezTo>
                    <a:pt x="744810" y="1860424"/>
                    <a:pt x="715062" y="1687567"/>
                    <a:pt x="689334" y="1513905"/>
                  </a:cubicBezTo>
                  <a:cubicBezTo>
                    <a:pt x="668431" y="1368384"/>
                    <a:pt x="659587" y="1222059"/>
                    <a:pt x="672451" y="1075733"/>
                  </a:cubicBezTo>
                  <a:cubicBezTo>
                    <a:pt x="673255" y="1070105"/>
                    <a:pt x="672451" y="1063673"/>
                    <a:pt x="673255" y="1058045"/>
                  </a:cubicBezTo>
                  <a:cubicBezTo>
                    <a:pt x="676471" y="1031514"/>
                    <a:pt x="666019" y="1016238"/>
                    <a:pt x="638683" y="1009002"/>
                  </a:cubicBezTo>
                  <a:cubicBezTo>
                    <a:pt x="588836" y="995335"/>
                    <a:pt x="539793" y="980059"/>
                    <a:pt x="489946" y="967195"/>
                  </a:cubicBezTo>
                  <a:cubicBezTo>
                    <a:pt x="403115" y="944684"/>
                    <a:pt x="314677" y="923780"/>
                    <a:pt x="226239" y="909308"/>
                  </a:cubicBezTo>
                  <a:cubicBezTo>
                    <a:pt x="145840" y="896444"/>
                    <a:pt x="91973" y="844989"/>
                    <a:pt x="50166" y="779866"/>
                  </a:cubicBezTo>
                  <a:cubicBezTo>
                    <a:pt x="22830" y="736451"/>
                    <a:pt x="9966" y="687408"/>
                    <a:pt x="319" y="637561"/>
                  </a:cubicBezTo>
                  <a:cubicBezTo>
                    <a:pt x="-2897" y="621481"/>
                    <a:pt x="17202" y="300691"/>
                    <a:pt x="108053" y="0"/>
                  </a:cubicBezTo>
                  <a:cubicBezTo>
                    <a:pt x="108053" y="0"/>
                    <a:pt x="1815719" y="47435"/>
                    <a:pt x="1875214" y="43415"/>
                  </a:cubicBezTo>
                  <a:cubicBezTo>
                    <a:pt x="1876822" y="43415"/>
                    <a:pt x="1877626" y="43415"/>
                    <a:pt x="1879234" y="43415"/>
                  </a:cubicBezTo>
                  <a:cubicBezTo>
                    <a:pt x="1982948" y="54671"/>
                    <a:pt x="3227518" y="131854"/>
                    <a:pt x="3498461" y="231548"/>
                  </a:cubicBezTo>
                  <a:cubicBezTo>
                    <a:pt x="3500873" y="232352"/>
                    <a:pt x="3503285" y="233960"/>
                    <a:pt x="3504893" y="234764"/>
                  </a:cubicBezTo>
                  <a:cubicBezTo>
                    <a:pt x="3586900" y="297475"/>
                    <a:pt x="3631923" y="383501"/>
                    <a:pt x="3660867" y="479980"/>
                  </a:cubicBezTo>
                  <a:cubicBezTo>
                    <a:pt x="3695438" y="597361"/>
                    <a:pt x="3704282" y="718763"/>
                    <a:pt x="3705086" y="840165"/>
                  </a:cubicBezTo>
                  <a:cubicBezTo>
                    <a:pt x="3706694" y="990511"/>
                    <a:pt x="3694634" y="1140856"/>
                    <a:pt x="3684986" y="1291201"/>
                  </a:cubicBezTo>
                  <a:cubicBezTo>
                    <a:pt x="3679358" y="1380444"/>
                    <a:pt x="3689006" y="1702842"/>
                    <a:pt x="3697046" y="1776005"/>
                  </a:cubicBezTo>
                  <a:cubicBezTo>
                    <a:pt x="3722773" y="2012377"/>
                    <a:pt x="3728401" y="2249553"/>
                    <a:pt x="3725989" y="2487533"/>
                  </a:cubicBezTo>
                  <a:cubicBezTo>
                    <a:pt x="3722773" y="2514868"/>
                    <a:pt x="3717949" y="2623406"/>
                    <a:pt x="3717146" y="2647526"/>
                  </a:cubicBezTo>
                  <a:close/>
                </a:path>
              </a:pathLst>
            </a:custGeom>
            <a:solidFill>
              <a:srgbClr val="000000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9461D6A-45A1-4C6A-89DD-90310CB7FA0C}"/>
                </a:ext>
              </a:extLst>
            </p:cNvPr>
            <p:cNvSpPr/>
            <p:nvPr/>
          </p:nvSpPr>
          <p:spPr>
            <a:xfrm>
              <a:off x="4040779" y="844989"/>
              <a:ext cx="2945118" cy="2826723"/>
            </a:xfrm>
            <a:custGeom>
              <a:avLst/>
              <a:gdLst>
                <a:gd name="connsiteX0" fmla="*/ 573474 w 2945118"/>
                <a:gd name="connsiteY0" fmla="*/ 2284124 h 2826723"/>
                <a:gd name="connsiteX1" fmla="*/ 441620 w 2945118"/>
                <a:gd name="connsiteY1" fmla="*/ 2329147 h 2826723"/>
                <a:gd name="connsiteX2" fmla="*/ 284843 w 2945118"/>
                <a:gd name="connsiteY2" fmla="*/ 2428842 h 2826723"/>
                <a:gd name="connsiteX3" fmla="*/ 87867 w 2945118"/>
                <a:gd name="connsiteY3" fmla="*/ 2634662 h 2826723"/>
                <a:gd name="connsiteX4" fmla="*/ 67767 w 2945118"/>
                <a:gd name="connsiteY4" fmla="*/ 2717473 h 2826723"/>
                <a:gd name="connsiteX5" fmla="*/ 25960 w 2945118"/>
                <a:gd name="connsiteY5" fmla="*/ 2826011 h 2826723"/>
                <a:gd name="connsiteX6" fmla="*/ 4252 w 2945118"/>
                <a:gd name="connsiteY6" fmla="*/ 2682901 h 2826723"/>
                <a:gd name="connsiteX7" fmla="*/ 17920 w 2945118"/>
                <a:gd name="connsiteY7" fmla="*/ 2449745 h 2826723"/>
                <a:gd name="connsiteX8" fmla="*/ 75003 w 2945118"/>
                <a:gd name="connsiteY8" fmla="*/ 2255985 h 2826723"/>
                <a:gd name="connsiteX9" fmla="*/ 244644 w 2945118"/>
                <a:gd name="connsiteY9" fmla="*/ 1780829 h 2826723"/>
                <a:gd name="connsiteX10" fmla="*/ 369262 w 2945118"/>
                <a:gd name="connsiteY10" fmla="*/ 1349088 h 2826723"/>
                <a:gd name="connsiteX11" fmla="*/ 521215 w 2945118"/>
                <a:gd name="connsiteY11" fmla="*/ 793534 h 2826723"/>
                <a:gd name="connsiteX12" fmla="*/ 976271 w 2945118"/>
                <a:gd name="connsiteY12" fmla="*/ 332046 h 2826723"/>
                <a:gd name="connsiteX13" fmla="*/ 1372636 w 2945118"/>
                <a:gd name="connsiteY13" fmla="*/ 221096 h 2826723"/>
                <a:gd name="connsiteX14" fmla="*/ 1474742 w 2945118"/>
                <a:gd name="connsiteY14" fmla="*/ 159993 h 2826723"/>
                <a:gd name="connsiteX15" fmla="*/ 1625892 w 2945118"/>
                <a:gd name="connsiteY15" fmla="*/ 18492 h 2826723"/>
                <a:gd name="connsiteX16" fmla="*/ 1706290 w 2945118"/>
                <a:gd name="connsiteY16" fmla="*/ 0 h 2826723"/>
                <a:gd name="connsiteX17" fmla="*/ 1719154 w 2945118"/>
                <a:gd name="connsiteY17" fmla="*/ 18492 h 2826723"/>
                <a:gd name="connsiteX18" fmla="*/ 1645991 w 2945118"/>
                <a:gd name="connsiteY18" fmla="*/ 205016 h 2826723"/>
                <a:gd name="connsiteX19" fmla="*/ 1639559 w 2945118"/>
                <a:gd name="connsiteY19" fmla="*/ 273355 h 2826723"/>
                <a:gd name="connsiteX20" fmla="*/ 1778649 w 2945118"/>
                <a:gd name="connsiteY20" fmla="*/ 525003 h 2826723"/>
                <a:gd name="connsiteX21" fmla="*/ 1859048 w 2945118"/>
                <a:gd name="connsiteY21" fmla="*/ 608617 h 2826723"/>
                <a:gd name="connsiteX22" fmla="*/ 1884775 w 2945118"/>
                <a:gd name="connsiteY22" fmla="*/ 669720 h 2826723"/>
                <a:gd name="connsiteX23" fmla="*/ 1889599 w 2945118"/>
                <a:gd name="connsiteY23" fmla="*/ 1043574 h 2826723"/>
                <a:gd name="connsiteX24" fmla="*/ 2068084 w 2945118"/>
                <a:gd name="connsiteY24" fmla="*/ 697860 h 2826723"/>
                <a:gd name="connsiteX25" fmla="*/ 2088988 w 2945118"/>
                <a:gd name="connsiteY25" fmla="*/ 672936 h 2826723"/>
                <a:gd name="connsiteX26" fmla="*/ 2482137 w 2945118"/>
                <a:gd name="connsiteY26" fmla="*/ 487215 h 2826723"/>
                <a:gd name="connsiteX27" fmla="*/ 2716901 w 2945118"/>
                <a:gd name="connsiteY27" fmla="*/ 651229 h 2826723"/>
                <a:gd name="connsiteX28" fmla="*/ 2859206 w 2945118"/>
                <a:gd name="connsiteY28" fmla="*/ 991315 h 2826723"/>
                <a:gd name="connsiteX29" fmla="*/ 2868854 w 2945118"/>
                <a:gd name="connsiteY29" fmla="*/ 1192311 h 2826723"/>
                <a:gd name="connsiteX30" fmla="*/ 2910661 w 2945118"/>
                <a:gd name="connsiteY30" fmla="*/ 1455215 h 2826723"/>
                <a:gd name="connsiteX31" fmla="*/ 2943625 w 2945118"/>
                <a:gd name="connsiteY31" fmla="*/ 1578224 h 2826723"/>
                <a:gd name="connsiteX32" fmla="*/ 2928349 w 2945118"/>
                <a:gd name="connsiteY32" fmla="*/ 1599128 h 2826723"/>
                <a:gd name="connsiteX33" fmla="*/ 2371187 w 2945118"/>
                <a:gd name="connsiteY33" fmla="*/ 1691586 h 2826723"/>
                <a:gd name="connsiteX34" fmla="*/ 2337419 w 2945118"/>
                <a:gd name="connsiteY34" fmla="*/ 1620836 h 2826723"/>
                <a:gd name="connsiteX35" fmla="*/ 2318124 w 2945118"/>
                <a:gd name="connsiteY35" fmla="*/ 1570185 h 2826723"/>
                <a:gd name="connsiteX36" fmla="*/ 1909699 w 2945118"/>
                <a:gd name="connsiteY36" fmla="*/ 2293772 h 2826723"/>
                <a:gd name="connsiteX37" fmla="*/ 573474 w 2945118"/>
                <a:gd name="connsiteY37" fmla="*/ 2284124 h 282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945118" h="2826723">
                  <a:moveTo>
                    <a:pt x="573474" y="2284124"/>
                  </a:moveTo>
                  <a:cubicBezTo>
                    <a:pt x="522019" y="2282516"/>
                    <a:pt x="478604" y="2293772"/>
                    <a:pt x="441620" y="2329147"/>
                  </a:cubicBezTo>
                  <a:cubicBezTo>
                    <a:pt x="396597" y="2373367"/>
                    <a:pt x="338710" y="2398290"/>
                    <a:pt x="284843" y="2428842"/>
                  </a:cubicBezTo>
                  <a:cubicBezTo>
                    <a:pt x="198013" y="2477885"/>
                    <a:pt x="136910" y="2551047"/>
                    <a:pt x="87867" y="2634662"/>
                  </a:cubicBezTo>
                  <a:cubicBezTo>
                    <a:pt x="74199" y="2657978"/>
                    <a:pt x="72591" y="2689333"/>
                    <a:pt x="67767" y="2717473"/>
                  </a:cubicBezTo>
                  <a:cubicBezTo>
                    <a:pt x="60531" y="2759280"/>
                    <a:pt x="29176" y="2834855"/>
                    <a:pt x="25960" y="2826011"/>
                  </a:cubicBezTo>
                  <a:cubicBezTo>
                    <a:pt x="8272" y="2780183"/>
                    <a:pt x="9880" y="2730336"/>
                    <a:pt x="4252" y="2682901"/>
                  </a:cubicBezTo>
                  <a:cubicBezTo>
                    <a:pt x="-6200" y="2604915"/>
                    <a:pt x="4252" y="2526124"/>
                    <a:pt x="17920" y="2449745"/>
                  </a:cubicBezTo>
                  <a:cubicBezTo>
                    <a:pt x="29980" y="2383818"/>
                    <a:pt x="51687" y="2319500"/>
                    <a:pt x="75003" y="2255985"/>
                  </a:cubicBezTo>
                  <a:cubicBezTo>
                    <a:pt x="133694" y="2098403"/>
                    <a:pt x="191581" y="1940018"/>
                    <a:pt x="244644" y="1780829"/>
                  </a:cubicBezTo>
                  <a:cubicBezTo>
                    <a:pt x="274391" y="1690782"/>
                    <a:pt x="358810" y="1392504"/>
                    <a:pt x="369262" y="1349088"/>
                  </a:cubicBezTo>
                  <a:cubicBezTo>
                    <a:pt x="414285" y="1162564"/>
                    <a:pt x="448856" y="972823"/>
                    <a:pt x="521215" y="793534"/>
                  </a:cubicBezTo>
                  <a:cubicBezTo>
                    <a:pt x="609653" y="576458"/>
                    <a:pt x="764823" y="426917"/>
                    <a:pt x="976271" y="332046"/>
                  </a:cubicBezTo>
                  <a:cubicBezTo>
                    <a:pt x="1103301" y="274963"/>
                    <a:pt x="1233547" y="229136"/>
                    <a:pt x="1372636" y="221096"/>
                  </a:cubicBezTo>
                  <a:cubicBezTo>
                    <a:pt x="1422483" y="218684"/>
                    <a:pt x="1449819" y="199388"/>
                    <a:pt x="1474742" y="159993"/>
                  </a:cubicBezTo>
                  <a:cubicBezTo>
                    <a:pt x="1512530" y="100498"/>
                    <a:pt x="1560769" y="49847"/>
                    <a:pt x="1625892" y="18492"/>
                  </a:cubicBezTo>
                  <a:cubicBezTo>
                    <a:pt x="1651619" y="5628"/>
                    <a:pt x="1678151" y="1608"/>
                    <a:pt x="1706290" y="0"/>
                  </a:cubicBezTo>
                  <a:cubicBezTo>
                    <a:pt x="1713526" y="4824"/>
                    <a:pt x="1717546" y="10452"/>
                    <a:pt x="1719154" y="18492"/>
                  </a:cubicBezTo>
                  <a:cubicBezTo>
                    <a:pt x="1708702" y="86027"/>
                    <a:pt x="1682975" y="147933"/>
                    <a:pt x="1645991" y="205016"/>
                  </a:cubicBezTo>
                  <a:cubicBezTo>
                    <a:pt x="1630716" y="228332"/>
                    <a:pt x="1627500" y="248432"/>
                    <a:pt x="1639559" y="273355"/>
                  </a:cubicBezTo>
                  <a:cubicBezTo>
                    <a:pt x="1678955" y="360990"/>
                    <a:pt x="1718350" y="448624"/>
                    <a:pt x="1778649" y="525003"/>
                  </a:cubicBezTo>
                  <a:cubicBezTo>
                    <a:pt x="1802769" y="555554"/>
                    <a:pt x="1831712" y="581282"/>
                    <a:pt x="1859048" y="608617"/>
                  </a:cubicBezTo>
                  <a:cubicBezTo>
                    <a:pt x="1875931" y="625501"/>
                    <a:pt x="1882363" y="645601"/>
                    <a:pt x="1884775" y="669720"/>
                  </a:cubicBezTo>
                  <a:cubicBezTo>
                    <a:pt x="1893619" y="758963"/>
                    <a:pt x="1889599" y="1005786"/>
                    <a:pt x="1889599" y="1043574"/>
                  </a:cubicBezTo>
                  <a:cubicBezTo>
                    <a:pt x="1933818" y="958351"/>
                    <a:pt x="2051200" y="730019"/>
                    <a:pt x="2068084" y="697860"/>
                  </a:cubicBezTo>
                  <a:cubicBezTo>
                    <a:pt x="2072908" y="688212"/>
                    <a:pt x="2077732" y="678564"/>
                    <a:pt x="2088988" y="672936"/>
                  </a:cubicBezTo>
                  <a:cubicBezTo>
                    <a:pt x="2102655" y="668916"/>
                    <a:pt x="2447565" y="500079"/>
                    <a:pt x="2482137" y="487215"/>
                  </a:cubicBezTo>
                  <a:cubicBezTo>
                    <a:pt x="2569771" y="528219"/>
                    <a:pt x="2656602" y="571634"/>
                    <a:pt x="2716901" y="651229"/>
                  </a:cubicBezTo>
                  <a:cubicBezTo>
                    <a:pt x="2794083" y="751727"/>
                    <a:pt x="2838302" y="865893"/>
                    <a:pt x="2859206" y="991315"/>
                  </a:cubicBezTo>
                  <a:cubicBezTo>
                    <a:pt x="2870462" y="1058046"/>
                    <a:pt x="2868854" y="1125580"/>
                    <a:pt x="2868854" y="1192311"/>
                  </a:cubicBezTo>
                  <a:cubicBezTo>
                    <a:pt x="2868854" y="1282358"/>
                    <a:pt x="2890562" y="1368384"/>
                    <a:pt x="2910661" y="1455215"/>
                  </a:cubicBezTo>
                  <a:cubicBezTo>
                    <a:pt x="2920309" y="1496218"/>
                    <a:pt x="2930761" y="1538025"/>
                    <a:pt x="2943625" y="1578224"/>
                  </a:cubicBezTo>
                  <a:cubicBezTo>
                    <a:pt x="2950056" y="1597520"/>
                    <a:pt x="2933977" y="1592696"/>
                    <a:pt x="2928349" y="1599128"/>
                  </a:cubicBezTo>
                  <a:cubicBezTo>
                    <a:pt x="2908249" y="1618424"/>
                    <a:pt x="2393698" y="1706862"/>
                    <a:pt x="2371187" y="1691586"/>
                  </a:cubicBezTo>
                  <a:cubicBezTo>
                    <a:pt x="2354303" y="1682743"/>
                    <a:pt x="2342243" y="1636916"/>
                    <a:pt x="2337419" y="1620836"/>
                  </a:cubicBezTo>
                  <a:cubicBezTo>
                    <a:pt x="2331791" y="1603148"/>
                    <a:pt x="2325360" y="1585460"/>
                    <a:pt x="2318124" y="1570185"/>
                  </a:cubicBezTo>
                  <a:cubicBezTo>
                    <a:pt x="2294808" y="1616816"/>
                    <a:pt x="1923367" y="2289752"/>
                    <a:pt x="1909699" y="2293772"/>
                  </a:cubicBezTo>
                  <a:cubicBezTo>
                    <a:pt x="1719154" y="2295380"/>
                    <a:pt x="643421" y="2286536"/>
                    <a:pt x="573474" y="2284124"/>
                  </a:cubicBezTo>
                  <a:close/>
                </a:path>
              </a:pathLst>
            </a:custGeom>
            <a:solidFill>
              <a:srgbClr val="FD0000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AF545B7-688E-4BCF-8B90-ECB32838F7AA}"/>
                </a:ext>
              </a:extLst>
            </p:cNvPr>
            <p:cNvSpPr/>
            <p:nvPr/>
          </p:nvSpPr>
          <p:spPr>
            <a:xfrm>
              <a:off x="4620888" y="2362110"/>
              <a:ext cx="2605377" cy="947646"/>
            </a:xfrm>
            <a:custGeom>
              <a:avLst/>
              <a:gdLst>
                <a:gd name="connsiteX0" fmla="*/ 204009 w 2605377"/>
                <a:gd name="connsiteY0" fmla="*/ 770219 h 947646"/>
                <a:gd name="connsiteX1" fmla="*/ 104315 w 2605377"/>
                <a:gd name="connsiteY1" fmla="*/ 526611 h 947646"/>
                <a:gd name="connsiteX2" fmla="*/ 6229 w 2605377"/>
                <a:gd name="connsiteY2" fmla="*/ 260492 h 947646"/>
                <a:gd name="connsiteX3" fmla="*/ 16681 w 2605377"/>
                <a:gd name="connsiteY3" fmla="*/ 0 h 947646"/>
                <a:gd name="connsiteX4" fmla="*/ 651830 w 2605377"/>
                <a:gd name="connsiteY4" fmla="*/ 71555 h 947646"/>
                <a:gd name="connsiteX5" fmla="*/ 713737 w 2605377"/>
                <a:gd name="connsiteY5" fmla="*/ 142306 h 947646"/>
                <a:gd name="connsiteX6" fmla="*/ 714541 w 2605377"/>
                <a:gd name="connsiteY6" fmla="*/ 351342 h 947646"/>
                <a:gd name="connsiteX7" fmla="*/ 727404 w 2605377"/>
                <a:gd name="connsiteY7" fmla="*/ 373853 h 947646"/>
                <a:gd name="connsiteX8" fmla="*/ 1032919 w 2605377"/>
                <a:gd name="connsiteY8" fmla="*/ 368226 h 947646"/>
                <a:gd name="connsiteX9" fmla="*/ 1444560 w 2605377"/>
                <a:gd name="connsiteY9" fmla="*/ 258884 h 947646"/>
                <a:gd name="connsiteX10" fmla="*/ 1743643 w 2605377"/>
                <a:gd name="connsiteY10" fmla="*/ 161601 h 947646"/>
                <a:gd name="connsiteX11" fmla="*/ 2061217 w 2605377"/>
                <a:gd name="connsiteY11" fmla="*/ 82007 h 947646"/>
                <a:gd name="connsiteX12" fmla="*/ 2243722 w 2605377"/>
                <a:gd name="connsiteY12" fmla="*/ 77987 h 947646"/>
                <a:gd name="connsiteX13" fmla="*/ 2348240 w 2605377"/>
                <a:gd name="connsiteY13" fmla="*/ 82811 h 947646"/>
                <a:gd name="connsiteX14" fmla="*/ 2385223 w 2605377"/>
                <a:gd name="connsiteY14" fmla="*/ 117382 h 947646"/>
                <a:gd name="connsiteX15" fmla="*/ 2603103 w 2605377"/>
                <a:gd name="connsiteY15" fmla="*/ 250040 h 947646"/>
                <a:gd name="connsiteX16" fmla="*/ 2604712 w 2605377"/>
                <a:gd name="connsiteY16" fmla="*/ 258080 h 947646"/>
                <a:gd name="connsiteX17" fmla="*/ 2527529 w 2605377"/>
                <a:gd name="connsiteY17" fmla="*/ 336870 h 947646"/>
                <a:gd name="connsiteX18" fmla="*/ 2436679 w 2605377"/>
                <a:gd name="connsiteY18" fmla="*/ 303907 h 947646"/>
                <a:gd name="connsiteX19" fmla="*/ 2471250 w 2605377"/>
                <a:gd name="connsiteY19" fmla="*/ 390737 h 947646"/>
                <a:gd name="connsiteX20" fmla="*/ 2449542 w 2605377"/>
                <a:gd name="connsiteY20" fmla="*/ 430937 h 947646"/>
                <a:gd name="connsiteX21" fmla="*/ 2156891 w 2605377"/>
                <a:gd name="connsiteY21" fmla="*/ 742883 h 947646"/>
                <a:gd name="connsiteX22" fmla="*/ 2092572 w 2605377"/>
                <a:gd name="connsiteY22" fmla="*/ 812830 h 947646"/>
                <a:gd name="connsiteX23" fmla="*/ 2060413 w 2605377"/>
                <a:gd name="connsiteY23" fmla="*/ 832125 h 947646"/>
                <a:gd name="connsiteX24" fmla="*/ 2033881 w 2605377"/>
                <a:gd name="connsiteY24" fmla="*/ 803182 h 947646"/>
                <a:gd name="connsiteX25" fmla="*/ 1929363 w 2605377"/>
                <a:gd name="connsiteY25" fmla="*/ 583694 h 947646"/>
                <a:gd name="connsiteX26" fmla="*/ 1878712 w 2605377"/>
                <a:gd name="connsiteY26" fmla="*/ 545103 h 947646"/>
                <a:gd name="connsiteX27" fmla="*/ 1668068 w 2605377"/>
                <a:gd name="connsiteY27" fmla="*/ 512139 h 947646"/>
                <a:gd name="connsiteX28" fmla="*/ 1609377 w 2605377"/>
                <a:gd name="connsiteY28" fmla="*/ 525807 h 947646"/>
                <a:gd name="connsiteX29" fmla="*/ 1137437 w 2605377"/>
                <a:gd name="connsiteY29" fmla="*/ 832930 h 947646"/>
                <a:gd name="connsiteX30" fmla="*/ 683185 w 2605377"/>
                <a:gd name="connsiteY30" fmla="*/ 945488 h 947646"/>
                <a:gd name="connsiteX31" fmla="*/ 411438 w 2605377"/>
                <a:gd name="connsiteY31" fmla="*/ 928604 h 947646"/>
                <a:gd name="connsiteX32" fmla="*/ 309332 w 2605377"/>
                <a:gd name="connsiteY32" fmla="*/ 899660 h 947646"/>
                <a:gd name="connsiteX33" fmla="*/ 216873 w 2605377"/>
                <a:gd name="connsiteY33" fmla="*/ 798358 h 947646"/>
                <a:gd name="connsiteX34" fmla="*/ 204009 w 2605377"/>
                <a:gd name="connsiteY34" fmla="*/ 770219 h 94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605377" h="947646">
                  <a:moveTo>
                    <a:pt x="204009" y="770219"/>
                  </a:moveTo>
                  <a:cubicBezTo>
                    <a:pt x="179086" y="685800"/>
                    <a:pt x="140495" y="606206"/>
                    <a:pt x="104315" y="526611"/>
                  </a:cubicBezTo>
                  <a:cubicBezTo>
                    <a:pt x="65724" y="440584"/>
                    <a:pt x="22309" y="356166"/>
                    <a:pt x="6229" y="260492"/>
                  </a:cubicBezTo>
                  <a:cubicBezTo>
                    <a:pt x="-7439" y="181701"/>
                    <a:pt x="3817" y="0"/>
                    <a:pt x="16681" y="0"/>
                  </a:cubicBezTo>
                  <a:cubicBezTo>
                    <a:pt x="55272" y="0"/>
                    <a:pt x="572235" y="47435"/>
                    <a:pt x="651830" y="71555"/>
                  </a:cubicBezTo>
                  <a:cubicBezTo>
                    <a:pt x="684793" y="82007"/>
                    <a:pt x="704893" y="102910"/>
                    <a:pt x="713737" y="142306"/>
                  </a:cubicBezTo>
                  <a:cubicBezTo>
                    <a:pt x="729816" y="213056"/>
                    <a:pt x="726600" y="281395"/>
                    <a:pt x="714541" y="351342"/>
                  </a:cubicBezTo>
                  <a:cubicBezTo>
                    <a:pt x="712129" y="364206"/>
                    <a:pt x="711325" y="372246"/>
                    <a:pt x="727404" y="373853"/>
                  </a:cubicBezTo>
                  <a:cubicBezTo>
                    <a:pt x="829511" y="381893"/>
                    <a:pt x="931617" y="384305"/>
                    <a:pt x="1032919" y="368226"/>
                  </a:cubicBezTo>
                  <a:cubicBezTo>
                    <a:pt x="1173617" y="345714"/>
                    <a:pt x="1309490" y="303103"/>
                    <a:pt x="1444560" y="258884"/>
                  </a:cubicBezTo>
                  <a:cubicBezTo>
                    <a:pt x="1503251" y="239588"/>
                    <a:pt x="1713895" y="165621"/>
                    <a:pt x="1743643" y="161601"/>
                  </a:cubicBezTo>
                  <a:cubicBezTo>
                    <a:pt x="1760526" y="159189"/>
                    <a:pt x="2003330" y="101302"/>
                    <a:pt x="2061217" y="82007"/>
                  </a:cubicBezTo>
                  <a:cubicBezTo>
                    <a:pt x="2122320" y="61907"/>
                    <a:pt x="2182619" y="53063"/>
                    <a:pt x="2243722" y="77987"/>
                  </a:cubicBezTo>
                  <a:cubicBezTo>
                    <a:pt x="2278293" y="91655"/>
                    <a:pt x="2312865" y="90047"/>
                    <a:pt x="2348240" y="82811"/>
                  </a:cubicBezTo>
                  <a:cubicBezTo>
                    <a:pt x="2354672" y="100498"/>
                    <a:pt x="2367536" y="109342"/>
                    <a:pt x="2385223" y="117382"/>
                  </a:cubicBezTo>
                  <a:cubicBezTo>
                    <a:pt x="2464818" y="150345"/>
                    <a:pt x="2533157" y="201801"/>
                    <a:pt x="2603103" y="250040"/>
                  </a:cubicBezTo>
                  <a:cubicBezTo>
                    <a:pt x="2604712" y="252452"/>
                    <a:pt x="2606320" y="255668"/>
                    <a:pt x="2604712" y="258080"/>
                  </a:cubicBezTo>
                  <a:cubicBezTo>
                    <a:pt x="2582200" y="287023"/>
                    <a:pt x="2560492" y="317574"/>
                    <a:pt x="2527529" y="336870"/>
                  </a:cubicBezTo>
                  <a:cubicBezTo>
                    <a:pt x="2495369" y="333654"/>
                    <a:pt x="2470446" y="311143"/>
                    <a:pt x="2436679" y="303907"/>
                  </a:cubicBezTo>
                  <a:cubicBezTo>
                    <a:pt x="2439894" y="337674"/>
                    <a:pt x="2452758" y="365010"/>
                    <a:pt x="2471250" y="390737"/>
                  </a:cubicBezTo>
                  <a:cubicBezTo>
                    <a:pt x="2472858" y="409229"/>
                    <a:pt x="2460798" y="419681"/>
                    <a:pt x="2449542" y="430937"/>
                  </a:cubicBezTo>
                  <a:cubicBezTo>
                    <a:pt x="2349848" y="533043"/>
                    <a:pt x="2257390" y="641581"/>
                    <a:pt x="2156891" y="742883"/>
                  </a:cubicBezTo>
                  <a:cubicBezTo>
                    <a:pt x="2134380" y="765395"/>
                    <a:pt x="2115888" y="791122"/>
                    <a:pt x="2092572" y="812830"/>
                  </a:cubicBezTo>
                  <a:cubicBezTo>
                    <a:pt x="2082925" y="821674"/>
                    <a:pt x="2074885" y="832125"/>
                    <a:pt x="2060413" y="832125"/>
                  </a:cubicBezTo>
                  <a:cubicBezTo>
                    <a:pt x="2043529" y="829714"/>
                    <a:pt x="2040313" y="814438"/>
                    <a:pt x="2033881" y="803182"/>
                  </a:cubicBezTo>
                  <a:cubicBezTo>
                    <a:pt x="1994486" y="732431"/>
                    <a:pt x="1961523" y="658465"/>
                    <a:pt x="1929363" y="583694"/>
                  </a:cubicBezTo>
                  <a:cubicBezTo>
                    <a:pt x="1918912" y="560378"/>
                    <a:pt x="1904440" y="547515"/>
                    <a:pt x="1878712" y="545103"/>
                  </a:cubicBezTo>
                  <a:cubicBezTo>
                    <a:pt x="1807961" y="537867"/>
                    <a:pt x="1738015" y="525807"/>
                    <a:pt x="1668068" y="512139"/>
                  </a:cubicBezTo>
                  <a:cubicBezTo>
                    <a:pt x="1646360" y="508119"/>
                    <a:pt x="1627065" y="512943"/>
                    <a:pt x="1609377" y="525807"/>
                  </a:cubicBezTo>
                  <a:cubicBezTo>
                    <a:pt x="1538626" y="579674"/>
                    <a:pt x="1163969" y="816046"/>
                    <a:pt x="1137437" y="832930"/>
                  </a:cubicBezTo>
                  <a:cubicBezTo>
                    <a:pt x="997544" y="918956"/>
                    <a:pt x="847198" y="957547"/>
                    <a:pt x="683185" y="945488"/>
                  </a:cubicBezTo>
                  <a:cubicBezTo>
                    <a:pt x="592335" y="939056"/>
                    <a:pt x="501484" y="943880"/>
                    <a:pt x="411438" y="928604"/>
                  </a:cubicBezTo>
                  <a:cubicBezTo>
                    <a:pt x="376063" y="922976"/>
                    <a:pt x="342295" y="914936"/>
                    <a:pt x="309332" y="899660"/>
                  </a:cubicBezTo>
                  <a:cubicBezTo>
                    <a:pt x="264308" y="878757"/>
                    <a:pt x="229737" y="849009"/>
                    <a:pt x="216873" y="798358"/>
                  </a:cubicBezTo>
                  <a:cubicBezTo>
                    <a:pt x="213657" y="787906"/>
                    <a:pt x="208029" y="779866"/>
                    <a:pt x="204009" y="770219"/>
                  </a:cubicBezTo>
                  <a:close/>
                </a:path>
              </a:pathLst>
            </a:custGeom>
            <a:solidFill>
              <a:srgbClr val="FEBF89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BE5D6D2-BFD7-40DD-9116-76396A32BDF5}"/>
                </a:ext>
              </a:extLst>
            </p:cNvPr>
            <p:cNvSpPr/>
            <p:nvPr/>
          </p:nvSpPr>
          <p:spPr>
            <a:xfrm>
              <a:off x="6600902" y="2394989"/>
              <a:ext cx="1510689" cy="892653"/>
            </a:xfrm>
            <a:custGeom>
              <a:avLst/>
              <a:gdLst>
                <a:gd name="connsiteX0" fmla="*/ 807202 w 1510689"/>
                <a:gd name="connsiteY0" fmla="*/ 19380 h 892653"/>
                <a:gd name="connsiteX1" fmla="*/ 855441 w 1510689"/>
                <a:gd name="connsiteY1" fmla="*/ 84 h 892653"/>
                <a:gd name="connsiteX2" fmla="*/ 1507474 w 1510689"/>
                <a:gd name="connsiteY2" fmla="*/ 37872 h 892653"/>
                <a:gd name="connsiteX3" fmla="*/ 1510690 w 1510689"/>
                <a:gd name="connsiteY3" fmla="*/ 40284 h 892653"/>
                <a:gd name="connsiteX4" fmla="*/ 732431 w 1510689"/>
                <a:gd name="connsiteY4" fmla="*/ 836230 h 892653"/>
                <a:gd name="connsiteX5" fmla="*/ 0 w 1510689"/>
                <a:gd name="connsiteY5" fmla="*/ 892509 h 892653"/>
                <a:gd name="connsiteX6" fmla="*/ 807202 w 1510689"/>
                <a:gd name="connsiteY6" fmla="*/ 19380 h 89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0689" h="892653">
                  <a:moveTo>
                    <a:pt x="807202" y="19380"/>
                  </a:moveTo>
                  <a:cubicBezTo>
                    <a:pt x="821674" y="4104"/>
                    <a:pt x="834538" y="-720"/>
                    <a:pt x="855441" y="84"/>
                  </a:cubicBezTo>
                  <a:cubicBezTo>
                    <a:pt x="1072517" y="13752"/>
                    <a:pt x="1289594" y="25812"/>
                    <a:pt x="1507474" y="37872"/>
                  </a:cubicBezTo>
                  <a:cubicBezTo>
                    <a:pt x="1509082" y="37872"/>
                    <a:pt x="1510690" y="39480"/>
                    <a:pt x="1510690" y="40284"/>
                  </a:cubicBezTo>
                  <a:cubicBezTo>
                    <a:pt x="1461646" y="90935"/>
                    <a:pt x="789514" y="783971"/>
                    <a:pt x="732431" y="836230"/>
                  </a:cubicBezTo>
                  <a:cubicBezTo>
                    <a:pt x="694644" y="844270"/>
                    <a:pt x="16080" y="895725"/>
                    <a:pt x="0" y="892509"/>
                  </a:cubicBezTo>
                  <a:cubicBezTo>
                    <a:pt x="19296" y="861153"/>
                    <a:pt x="746903" y="86111"/>
                    <a:pt x="807202" y="19380"/>
                  </a:cubicBezTo>
                  <a:close/>
                </a:path>
              </a:pathLst>
            </a:custGeom>
            <a:solidFill>
              <a:srgbClr val="6E6566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9F9F6F2-ED12-4C86-9D0C-745B42763315}"/>
                </a:ext>
              </a:extLst>
            </p:cNvPr>
            <p:cNvSpPr/>
            <p:nvPr/>
          </p:nvSpPr>
          <p:spPr>
            <a:xfrm>
              <a:off x="6755267" y="2806714"/>
              <a:ext cx="1000041" cy="547731"/>
            </a:xfrm>
            <a:custGeom>
              <a:avLst/>
              <a:gdLst>
                <a:gd name="connsiteX0" fmla="*/ 0 w 1000041"/>
                <a:gd name="connsiteY0" fmla="*/ 477568 h 547731"/>
                <a:gd name="connsiteX1" fmla="*/ 45827 w 1000041"/>
                <a:gd name="connsiteY1" fmla="*/ 466312 h 547731"/>
                <a:gd name="connsiteX2" fmla="*/ 406817 w 1000041"/>
                <a:gd name="connsiteY2" fmla="*/ 434956 h 547731"/>
                <a:gd name="connsiteX3" fmla="*/ 551534 w 1000041"/>
                <a:gd name="connsiteY3" fmla="*/ 421289 h 547731"/>
                <a:gd name="connsiteX4" fmla="*/ 496863 w 1000041"/>
                <a:gd name="connsiteY4" fmla="*/ 373853 h 547731"/>
                <a:gd name="connsiteX5" fmla="*/ 440584 w 1000041"/>
                <a:gd name="connsiteY5" fmla="*/ 308731 h 547731"/>
                <a:gd name="connsiteX6" fmla="*/ 432544 w 1000041"/>
                <a:gd name="connsiteY6" fmla="*/ 239588 h 547731"/>
                <a:gd name="connsiteX7" fmla="*/ 503295 w 1000041"/>
                <a:gd name="connsiteY7" fmla="*/ 210644 h 547731"/>
                <a:gd name="connsiteX8" fmla="*/ 520179 w 1000041"/>
                <a:gd name="connsiteY8" fmla="*/ 212252 h 547731"/>
                <a:gd name="connsiteX9" fmla="*/ 611833 w 1000041"/>
                <a:gd name="connsiteY9" fmla="*/ 134266 h 547731"/>
                <a:gd name="connsiteX10" fmla="*/ 792730 w 1000041"/>
                <a:gd name="connsiteY10" fmla="*/ 164817 h 547731"/>
                <a:gd name="connsiteX11" fmla="*/ 826497 w 1000041"/>
                <a:gd name="connsiteY11" fmla="*/ 151953 h 547731"/>
                <a:gd name="connsiteX12" fmla="*/ 758963 w 1000041"/>
                <a:gd name="connsiteY12" fmla="*/ 131854 h 547731"/>
                <a:gd name="connsiteX13" fmla="*/ 724391 w 1000041"/>
                <a:gd name="connsiteY13" fmla="*/ 92458 h 547731"/>
                <a:gd name="connsiteX14" fmla="*/ 757355 w 1000041"/>
                <a:gd name="connsiteY14" fmla="*/ 44219 h 547731"/>
                <a:gd name="connsiteX15" fmla="*/ 877149 w 1000041"/>
                <a:gd name="connsiteY15" fmla="*/ 31355 h 547731"/>
                <a:gd name="connsiteX16" fmla="*/ 888404 w 1000041"/>
                <a:gd name="connsiteY16" fmla="*/ 34571 h 547731"/>
                <a:gd name="connsiteX17" fmla="*/ 988099 w 1000041"/>
                <a:gd name="connsiteY17" fmla="*/ 0 h 547731"/>
                <a:gd name="connsiteX18" fmla="*/ 986491 w 1000041"/>
                <a:gd name="connsiteY18" fmla="*/ 30551 h 547731"/>
                <a:gd name="connsiteX19" fmla="*/ 980863 w 1000041"/>
                <a:gd name="connsiteY19" fmla="*/ 77986 h 547731"/>
                <a:gd name="connsiteX20" fmla="*/ 995334 w 1000041"/>
                <a:gd name="connsiteY20" fmla="*/ 171249 h 547731"/>
                <a:gd name="connsiteX21" fmla="*/ 965587 w 1000041"/>
                <a:gd name="connsiteY21" fmla="*/ 309535 h 547731"/>
                <a:gd name="connsiteX22" fmla="*/ 909308 w 1000041"/>
                <a:gd name="connsiteY22" fmla="*/ 404405 h 547731"/>
                <a:gd name="connsiteX23" fmla="*/ 818458 w 1000041"/>
                <a:gd name="connsiteY23" fmla="*/ 488823 h 547731"/>
                <a:gd name="connsiteX24" fmla="*/ 786298 w 1000041"/>
                <a:gd name="connsiteY24" fmla="*/ 508119 h 547731"/>
                <a:gd name="connsiteX25" fmla="*/ 559574 w 1000041"/>
                <a:gd name="connsiteY25" fmla="*/ 508923 h 547731"/>
                <a:gd name="connsiteX26" fmla="*/ 516963 w 1000041"/>
                <a:gd name="connsiteY26" fmla="*/ 483999 h 547731"/>
                <a:gd name="connsiteX27" fmla="*/ 479176 w 1000041"/>
                <a:gd name="connsiteY27" fmla="*/ 479979 h 547731"/>
                <a:gd name="connsiteX28" fmla="*/ 49043 w 1000041"/>
                <a:gd name="connsiteY28" fmla="*/ 506511 h 547731"/>
                <a:gd name="connsiteX29" fmla="*/ 0 w 1000041"/>
                <a:gd name="connsiteY29" fmla="*/ 477568 h 547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0041" h="547731">
                  <a:moveTo>
                    <a:pt x="0" y="477568"/>
                  </a:moveTo>
                  <a:cubicBezTo>
                    <a:pt x="12060" y="460684"/>
                    <a:pt x="31355" y="467920"/>
                    <a:pt x="45827" y="466312"/>
                  </a:cubicBezTo>
                  <a:cubicBezTo>
                    <a:pt x="165621" y="454252"/>
                    <a:pt x="286219" y="445408"/>
                    <a:pt x="406817" y="434956"/>
                  </a:cubicBezTo>
                  <a:cubicBezTo>
                    <a:pt x="452644" y="430937"/>
                    <a:pt x="498471" y="426113"/>
                    <a:pt x="551534" y="421289"/>
                  </a:cubicBezTo>
                  <a:cubicBezTo>
                    <a:pt x="530631" y="402797"/>
                    <a:pt x="513747" y="388325"/>
                    <a:pt x="496863" y="373853"/>
                  </a:cubicBezTo>
                  <a:cubicBezTo>
                    <a:pt x="475156" y="354558"/>
                    <a:pt x="455860" y="333654"/>
                    <a:pt x="440584" y="308731"/>
                  </a:cubicBezTo>
                  <a:cubicBezTo>
                    <a:pt x="426917" y="287023"/>
                    <a:pt x="415661" y="263707"/>
                    <a:pt x="432544" y="239588"/>
                  </a:cubicBezTo>
                  <a:cubicBezTo>
                    <a:pt x="449428" y="215468"/>
                    <a:pt x="474352" y="208232"/>
                    <a:pt x="503295" y="210644"/>
                  </a:cubicBezTo>
                  <a:cubicBezTo>
                    <a:pt x="508923" y="211448"/>
                    <a:pt x="513747" y="216272"/>
                    <a:pt x="520179" y="212252"/>
                  </a:cubicBezTo>
                  <a:cubicBezTo>
                    <a:pt x="516963" y="154365"/>
                    <a:pt x="550730" y="124618"/>
                    <a:pt x="611833" y="134266"/>
                  </a:cubicBezTo>
                  <a:cubicBezTo>
                    <a:pt x="672132" y="143913"/>
                    <a:pt x="732431" y="154365"/>
                    <a:pt x="792730" y="164817"/>
                  </a:cubicBezTo>
                  <a:cubicBezTo>
                    <a:pt x="805594" y="167229"/>
                    <a:pt x="818458" y="169641"/>
                    <a:pt x="826497" y="151953"/>
                  </a:cubicBezTo>
                  <a:cubicBezTo>
                    <a:pt x="803182" y="145522"/>
                    <a:pt x="780670" y="139089"/>
                    <a:pt x="758963" y="131854"/>
                  </a:cubicBezTo>
                  <a:cubicBezTo>
                    <a:pt x="740471" y="125422"/>
                    <a:pt x="724391" y="115774"/>
                    <a:pt x="724391" y="92458"/>
                  </a:cubicBezTo>
                  <a:cubicBezTo>
                    <a:pt x="723587" y="68339"/>
                    <a:pt x="737255" y="53867"/>
                    <a:pt x="757355" y="44219"/>
                  </a:cubicBezTo>
                  <a:cubicBezTo>
                    <a:pt x="795946" y="25727"/>
                    <a:pt x="836145" y="28140"/>
                    <a:pt x="877149" y="31355"/>
                  </a:cubicBezTo>
                  <a:cubicBezTo>
                    <a:pt x="881169" y="31355"/>
                    <a:pt x="885189" y="32963"/>
                    <a:pt x="888404" y="34571"/>
                  </a:cubicBezTo>
                  <a:cubicBezTo>
                    <a:pt x="931820" y="53063"/>
                    <a:pt x="960763" y="28140"/>
                    <a:pt x="988099" y="0"/>
                  </a:cubicBezTo>
                  <a:cubicBezTo>
                    <a:pt x="1010610" y="11256"/>
                    <a:pt x="996138" y="23316"/>
                    <a:pt x="986491" y="30551"/>
                  </a:cubicBezTo>
                  <a:cubicBezTo>
                    <a:pt x="968803" y="45023"/>
                    <a:pt x="963979" y="57083"/>
                    <a:pt x="980863" y="77986"/>
                  </a:cubicBezTo>
                  <a:cubicBezTo>
                    <a:pt x="1002571" y="104518"/>
                    <a:pt x="1003374" y="137482"/>
                    <a:pt x="995334" y="171249"/>
                  </a:cubicBezTo>
                  <a:cubicBezTo>
                    <a:pt x="984883" y="217076"/>
                    <a:pt x="976843" y="263707"/>
                    <a:pt x="965587" y="309535"/>
                  </a:cubicBezTo>
                  <a:cubicBezTo>
                    <a:pt x="955939" y="348126"/>
                    <a:pt x="935840" y="377873"/>
                    <a:pt x="909308" y="404405"/>
                  </a:cubicBezTo>
                  <a:cubicBezTo>
                    <a:pt x="879561" y="433348"/>
                    <a:pt x="847401" y="459880"/>
                    <a:pt x="818458" y="488823"/>
                  </a:cubicBezTo>
                  <a:cubicBezTo>
                    <a:pt x="808810" y="498471"/>
                    <a:pt x="793534" y="496059"/>
                    <a:pt x="786298" y="508119"/>
                  </a:cubicBezTo>
                  <a:cubicBezTo>
                    <a:pt x="710724" y="531435"/>
                    <a:pt x="635149" y="525003"/>
                    <a:pt x="559574" y="508923"/>
                  </a:cubicBezTo>
                  <a:cubicBezTo>
                    <a:pt x="543495" y="505707"/>
                    <a:pt x="527415" y="497667"/>
                    <a:pt x="516963" y="483999"/>
                  </a:cubicBezTo>
                  <a:cubicBezTo>
                    <a:pt x="504099" y="467920"/>
                    <a:pt x="495255" y="469528"/>
                    <a:pt x="479176" y="479979"/>
                  </a:cubicBezTo>
                  <a:cubicBezTo>
                    <a:pt x="340890" y="564398"/>
                    <a:pt x="196173" y="566006"/>
                    <a:pt x="49043" y="506511"/>
                  </a:cubicBezTo>
                  <a:cubicBezTo>
                    <a:pt x="30551" y="500079"/>
                    <a:pt x="15276" y="488019"/>
                    <a:pt x="0" y="477568"/>
                  </a:cubicBezTo>
                  <a:close/>
                </a:path>
              </a:pathLst>
            </a:custGeom>
            <a:solidFill>
              <a:srgbClr val="FEC28C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7D8134B-4349-4DEE-8A61-AEDE155FA4E9}"/>
                </a:ext>
              </a:extLst>
            </p:cNvPr>
            <p:cNvSpPr/>
            <p:nvPr/>
          </p:nvSpPr>
          <p:spPr>
            <a:xfrm>
              <a:off x="5837919" y="3039870"/>
              <a:ext cx="167229" cy="112662"/>
            </a:xfrm>
            <a:custGeom>
              <a:avLst/>
              <a:gdLst>
                <a:gd name="connsiteX0" fmla="*/ 167229 w 167229"/>
                <a:gd name="connsiteY0" fmla="*/ 0 h 112662"/>
                <a:gd name="connsiteX1" fmla="*/ 106930 w 167229"/>
                <a:gd name="connsiteY1" fmla="*/ 106930 h 112662"/>
                <a:gd name="connsiteX2" fmla="*/ 0 w 167229"/>
                <a:gd name="connsiteY2" fmla="*/ 106930 h 112662"/>
                <a:gd name="connsiteX3" fmla="*/ 167229 w 167229"/>
                <a:gd name="connsiteY3" fmla="*/ 0 h 112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229" h="112662">
                  <a:moveTo>
                    <a:pt x="167229" y="0"/>
                  </a:moveTo>
                  <a:cubicBezTo>
                    <a:pt x="147130" y="35375"/>
                    <a:pt x="127030" y="71555"/>
                    <a:pt x="106930" y="106930"/>
                  </a:cubicBezTo>
                  <a:cubicBezTo>
                    <a:pt x="71555" y="114970"/>
                    <a:pt x="35375" y="114166"/>
                    <a:pt x="0" y="106930"/>
                  </a:cubicBezTo>
                  <a:cubicBezTo>
                    <a:pt x="55475" y="69947"/>
                    <a:pt x="107734" y="29747"/>
                    <a:pt x="167229" y="0"/>
                  </a:cubicBezTo>
                  <a:close/>
                </a:path>
              </a:pathLst>
            </a:custGeom>
            <a:solidFill>
              <a:srgbClr val="ED0808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E70234B-4262-4B09-9112-E510A71B1031}"/>
                </a:ext>
              </a:extLst>
            </p:cNvPr>
            <p:cNvSpPr/>
            <p:nvPr/>
          </p:nvSpPr>
          <p:spPr>
            <a:xfrm>
              <a:off x="5657412" y="72197"/>
              <a:ext cx="1182996" cy="1839681"/>
            </a:xfrm>
            <a:custGeom>
              <a:avLst/>
              <a:gdLst>
                <a:gd name="connsiteX0" fmla="*/ 156388 w 1182996"/>
                <a:gd name="connsiteY0" fmla="*/ 364367 h 1839681"/>
                <a:gd name="connsiteX1" fmla="*/ 97697 w 1182996"/>
                <a:gd name="connsiteY1" fmla="*/ 776812 h 1839681"/>
                <a:gd name="connsiteX2" fmla="*/ 96089 w 1182996"/>
                <a:gd name="connsiteY2" fmla="*/ 782440 h 1839681"/>
                <a:gd name="connsiteX3" fmla="*/ 10063 w 1182996"/>
                <a:gd name="connsiteY3" fmla="*/ 992280 h 1839681"/>
                <a:gd name="connsiteX4" fmla="*/ 2023 w 1182996"/>
                <a:gd name="connsiteY4" fmla="*/ 1023635 h 1839681"/>
                <a:gd name="connsiteX5" fmla="*/ 234375 w 1182996"/>
                <a:gd name="connsiteY5" fmla="*/ 1387841 h 1839681"/>
                <a:gd name="connsiteX6" fmla="*/ 260102 w 1182996"/>
                <a:gd name="connsiteY6" fmla="*/ 1446532 h 1839681"/>
                <a:gd name="connsiteX7" fmla="*/ 264122 w 1182996"/>
                <a:gd name="connsiteY7" fmla="*/ 1711043 h 1839681"/>
                <a:gd name="connsiteX8" fmla="*/ 264122 w 1182996"/>
                <a:gd name="connsiteY8" fmla="*/ 1838877 h 1839681"/>
                <a:gd name="connsiteX9" fmla="*/ 270554 w 1182996"/>
                <a:gd name="connsiteY9" fmla="*/ 1839681 h 1839681"/>
                <a:gd name="connsiteX10" fmla="*/ 472355 w 1182996"/>
                <a:gd name="connsiteY10" fmla="*/ 1450552 h 1839681"/>
                <a:gd name="connsiteX11" fmla="*/ 634760 w 1182996"/>
                <a:gd name="connsiteY11" fmla="*/ 1512459 h 1839681"/>
                <a:gd name="connsiteX12" fmla="*/ 752946 w 1182996"/>
                <a:gd name="connsiteY12" fmla="*/ 1446532 h 1839681"/>
                <a:gd name="connsiteX13" fmla="*/ 795557 w 1182996"/>
                <a:gd name="connsiteY13" fmla="*/ 1350054 h 1839681"/>
                <a:gd name="connsiteX14" fmla="*/ 863896 w 1182996"/>
                <a:gd name="connsiteY14" fmla="*/ 1277695 h 1839681"/>
                <a:gd name="connsiteX15" fmla="*/ 916959 w 1182996"/>
                <a:gd name="connsiteY15" fmla="*/ 1223024 h 1839681"/>
                <a:gd name="connsiteX16" fmla="*/ 1007005 w 1182996"/>
                <a:gd name="connsiteY16" fmla="*/ 1221416 h 1839681"/>
                <a:gd name="connsiteX17" fmla="*/ 1013437 w 1182996"/>
                <a:gd name="connsiteY17" fmla="*/ 1115290 h 1839681"/>
                <a:gd name="connsiteX18" fmla="*/ 1025497 w 1182996"/>
                <a:gd name="connsiteY18" fmla="*/ 977004 h 1839681"/>
                <a:gd name="connsiteX19" fmla="*/ 1047205 w 1182996"/>
                <a:gd name="connsiteY19" fmla="*/ 948061 h 1839681"/>
                <a:gd name="connsiteX20" fmla="*/ 1113935 w 1182996"/>
                <a:gd name="connsiteY20" fmla="*/ 871682 h 1839681"/>
                <a:gd name="connsiteX21" fmla="*/ 1179862 w 1182996"/>
                <a:gd name="connsiteY21" fmla="*/ 605563 h 1839681"/>
                <a:gd name="connsiteX22" fmla="*/ 156388 w 1182996"/>
                <a:gd name="connsiteY22" fmla="*/ 364367 h 1839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82996" h="1839681">
                  <a:moveTo>
                    <a:pt x="156388" y="364367"/>
                  </a:moveTo>
                  <a:cubicBezTo>
                    <a:pt x="141112" y="415018"/>
                    <a:pt x="93677" y="628878"/>
                    <a:pt x="97697" y="776812"/>
                  </a:cubicBezTo>
                  <a:cubicBezTo>
                    <a:pt x="97697" y="778420"/>
                    <a:pt x="96089" y="780028"/>
                    <a:pt x="96089" y="782440"/>
                  </a:cubicBezTo>
                  <a:cubicBezTo>
                    <a:pt x="81617" y="858014"/>
                    <a:pt x="52674" y="927961"/>
                    <a:pt x="10063" y="992280"/>
                  </a:cubicBezTo>
                  <a:cubicBezTo>
                    <a:pt x="3631" y="1001928"/>
                    <a:pt x="-3605" y="1009968"/>
                    <a:pt x="2023" y="1023635"/>
                  </a:cubicBezTo>
                  <a:cubicBezTo>
                    <a:pt x="59910" y="1157901"/>
                    <a:pt x="121013" y="1289755"/>
                    <a:pt x="234375" y="1387841"/>
                  </a:cubicBezTo>
                  <a:cubicBezTo>
                    <a:pt x="253670" y="1404725"/>
                    <a:pt x="259298" y="1422412"/>
                    <a:pt x="260102" y="1446532"/>
                  </a:cubicBezTo>
                  <a:cubicBezTo>
                    <a:pt x="260906" y="1534970"/>
                    <a:pt x="262514" y="1622605"/>
                    <a:pt x="264122" y="1711043"/>
                  </a:cubicBezTo>
                  <a:cubicBezTo>
                    <a:pt x="264122" y="1753655"/>
                    <a:pt x="264122" y="1796266"/>
                    <a:pt x="264122" y="1838877"/>
                  </a:cubicBezTo>
                  <a:cubicBezTo>
                    <a:pt x="266534" y="1838877"/>
                    <a:pt x="268142" y="1839681"/>
                    <a:pt x="270554" y="1839681"/>
                  </a:cubicBezTo>
                  <a:cubicBezTo>
                    <a:pt x="338089" y="1710239"/>
                    <a:pt x="404820" y="1579994"/>
                    <a:pt x="472355" y="1450552"/>
                  </a:cubicBezTo>
                  <a:cubicBezTo>
                    <a:pt x="526222" y="1471456"/>
                    <a:pt x="578481" y="1496379"/>
                    <a:pt x="634760" y="1512459"/>
                  </a:cubicBezTo>
                  <a:cubicBezTo>
                    <a:pt x="703098" y="1531754"/>
                    <a:pt x="736866" y="1516479"/>
                    <a:pt x="752946" y="1446532"/>
                  </a:cubicBezTo>
                  <a:cubicBezTo>
                    <a:pt x="773849" y="1357290"/>
                    <a:pt x="801185" y="1364525"/>
                    <a:pt x="795557" y="1350054"/>
                  </a:cubicBezTo>
                  <a:cubicBezTo>
                    <a:pt x="786713" y="1308246"/>
                    <a:pt x="801989" y="1297794"/>
                    <a:pt x="863896" y="1277695"/>
                  </a:cubicBezTo>
                  <a:cubicBezTo>
                    <a:pt x="867111" y="1240712"/>
                    <a:pt x="886407" y="1219004"/>
                    <a:pt x="916959" y="1223024"/>
                  </a:cubicBezTo>
                  <a:cubicBezTo>
                    <a:pt x="929823" y="1224632"/>
                    <a:pt x="1001377" y="1237496"/>
                    <a:pt x="1007005" y="1221416"/>
                  </a:cubicBezTo>
                  <a:cubicBezTo>
                    <a:pt x="1017457" y="1194080"/>
                    <a:pt x="1012633" y="1126546"/>
                    <a:pt x="1013437" y="1115290"/>
                  </a:cubicBezTo>
                  <a:cubicBezTo>
                    <a:pt x="1015045" y="1068659"/>
                    <a:pt x="1027909" y="1023635"/>
                    <a:pt x="1025497" y="977004"/>
                  </a:cubicBezTo>
                  <a:cubicBezTo>
                    <a:pt x="1024693" y="960924"/>
                    <a:pt x="1032733" y="955297"/>
                    <a:pt x="1047205" y="948061"/>
                  </a:cubicBezTo>
                  <a:cubicBezTo>
                    <a:pt x="1079364" y="932785"/>
                    <a:pt x="1108307" y="912685"/>
                    <a:pt x="1113935" y="871682"/>
                  </a:cubicBezTo>
                  <a:cubicBezTo>
                    <a:pt x="1123583" y="803343"/>
                    <a:pt x="1179058" y="612798"/>
                    <a:pt x="1179862" y="605563"/>
                  </a:cubicBezTo>
                  <a:cubicBezTo>
                    <a:pt x="1241769" y="109503"/>
                    <a:pt x="368640" y="-340729"/>
                    <a:pt x="156388" y="364367"/>
                  </a:cubicBezTo>
                  <a:close/>
                </a:path>
              </a:pathLst>
            </a:custGeom>
            <a:solidFill>
              <a:srgbClr val="FEC18A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3150F10-C67D-4C7D-9170-B4566E7378D5}"/>
                </a:ext>
              </a:extLst>
            </p:cNvPr>
            <p:cNvSpPr/>
            <p:nvPr/>
          </p:nvSpPr>
          <p:spPr>
            <a:xfrm>
              <a:off x="5922338" y="1436237"/>
              <a:ext cx="208232" cy="474837"/>
            </a:xfrm>
            <a:custGeom>
              <a:avLst/>
              <a:gdLst>
                <a:gd name="connsiteX0" fmla="*/ 29748 w 208232"/>
                <a:gd name="connsiteY0" fmla="*/ 31841 h 474837"/>
                <a:gd name="connsiteX1" fmla="*/ 70751 w 208232"/>
                <a:gd name="connsiteY1" fmla="*/ 10937 h 474837"/>
                <a:gd name="connsiteX2" fmla="*/ 208232 w 208232"/>
                <a:gd name="connsiteY2" fmla="*/ 85708 h 474837"/>
                <a:gd name="connsiteX3" fmla="*/ 6432 w 208232"/>
                <a:gd name="connsiteY3" fmla="*/ 474837 h 474837"/>
                <a:gd name="connsiteX4" fmla="*/ 0 w 208232"/>
                <a:gd name="connsiteY4" fmla="*/ 474033 h 474837"/>
                <a:gd name="connsiteX5" fmla="*/ 29748 w 208232"/>
                <a:gd name="connsiteY5" fmla="*/ 31841 h 47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8232" h="474837">
                  <a:moveTo>
                    <a:pt x="29748" y="31841"/>
                  </a:moveTo>
                  <a:cubicBezTo>
                    <a:pt x="32159" y="-5143"/>
                    <a:pt x="36983" y="-6750"/>
                    <a:pt x="70751" y="10937"/>
                  </a:cubicBezTo>
                  <a:cubicBezTo>
                    <a:pt x="116578" y="35861"/>
                    <a:pt x="162405" y="60784"/>
                    <a:pt x="208232" y="85708"/>
                  </a:cubicBezTo>
                  <a:cubicBezTo>
                    <a:pt x="140698" y="215150"/>
                    <a:pt x="73967" y="345395"/>
                    <a:pt x="6432" y="474837"/>
                  </a:cubicBezTo>
                  <a:cubicBezTo>
                    <a:pt x="4020" y="474837"/>
                    <a:pt x="2412" y="474033"/>
                    <a:pt x="0" y="474033"/>
                  </a:cubicBezTo>
                  <a:cubicBezTo>
                    <a:pt x="0" y="433030"/>
                    <a:pt x="22512" y="125907"/>
                    <a:pt x="29748" y="31841"/>
                  </a:cubicBezTo>
                  <a:close/>
                </a:path>
              </a:pathLst>
            </a:custGeom>
            <a:solidFill>
              <a:srgbClr val="FDB179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24DDED2-2F6F-4595-B4D5-A3C9BD46DA1F}"/>
                </a:ext>
              </a:extLst>
            </p:cNvPr>
            <p:cNvSpPr/>
            <p:nvPr/>
          </p:nvSpPr>
          <p:spPr>
            <a:xfrm>
              <a:off x="5747227" y="437"/>
              <a:ext cx="1229136" cy="873094"/>
            </a:xfrm>
            <a:custGeom>
              <a:avLst/>
              <a:gdLst>
                <a:gd name="connsiteX0" fmla="*/ 1077987 w 1229136"/>
                <a:gd name="connsiteY0" fmla="*/ 719130 h 873094"/>
                <a:gd name="connsiteX1" fmla="*/ 1078791 w 1229136"/>
                <a:gd name="connsiteY1" fmla="*/ 679734 h 873094"/>
                <a:gd name="connsiteX2" fmla="*/ 622931 w 1229136"/>
                <a:gd name="connsiteY2" fmla="*/ 600140 h 873094"/>
                <a:gd name="connsiteX3" fmla="*/ 548964 w 1229136"/>
                <a:gd name="connsiteY3" fmla="*/ 634711 h 873094"/>
                <a:gd name="connsiteX4" fmla="*/ 500725 w 1229136"/>
                <a:gd name="connsiteY4" fmla="*/ 743249 h 873094"/>
                <a:gd name="connsiteX5" fmla="*/ 467762 w 1229136"/>
                <a:gd name="connsiteY5" fmla="*/ 765761 h 873094"/>
                <a:gd name="connsiteX6" fmla="*/ 316612 w 1229136"/>
                <a:gd name="connsiteY6" fmla="*/ 847767 h 873094"/>
                <a:gd name="connsiteX7" fmla="*/ 291689 w 1229136"/>
                <a:gd name="connsiteY7" fmla="*/ 871887 h 873094"/>
                <a:gd name="connsiteX8" fmla="*/ 246665 w 1229136"/>
                <a:gd name="connsiteY8" fmla="*/ 826060 h 873094"/>
                <a:gd name="connsiteX9" fmla="*/ 223350 w 1229136"/>
                <a:gd name="connsiteY9" fmla="*/ 692598 h 873094"/>
                <a:gd name="connsiteX10" fmla="*/ 114008 w 1229136"/>
                <a:gd name="connsiteY10" fmla="*/ 635515 h 873094"/>
                <a:gd name="connsiteX11" fmla="*/ 68985 w 1229136"/>
                <a:gd name="connsiteY11" fmla="*/ 686970 h 873094"/>
                <a:gd name="connsiteX12" fmla="*/ 52905 w 1229136"/>
                <a:gd name="connsiteY12" fmla="*/ 809980 h 873094"/>
                <a:gd name="connsiteX13" fmla="*/ 16726 w 1229136"/>
                <a:gd name="connsiteY13" fmla="*/ 850179 h 873094"/>
                <a:gd name="connsiteX14" fmla="*/ 646 w 1229136"/>
                <a:gd name="connsiteY14" fmla="*/ 845355 h 873094"/>
                <a:gd name="connsiteX15" fmla="*/ 117224 w 1229136"/>
                <a:gd name="connsiteY15" fmla="*/ 268898 h 873094"/>
                <a:gd name="connsiteX16" fmla="*/ 320632 w 1229136"/>
                <a:gd name="connsiteY16" fmla="*/ 37350 h 873094"/>
                <a:gd name="connsiteX17" fmla="*/ 561024 w 1229136"/>
                <a:gd name="connsiteY17" fmla="*/ 1974 h 873094"/>
                <a:gd name="connsiteX18" fmla="*/ 905130 w 1229136"/>
                <a:gd name="connsiteY18" fmla="*/ 123376 h 873094"/>
                <a:gd name="connsiteX19" fmla="*/ 1074771 w 1229136"/>
                <a:gd name="connsiteY19" fmla="*/ 366180 h 873094"/>
                <a:gd name="connsiteX20" fmla="*/ 1112558 w 1229136"/>
                <a:gd name="connsiteY20" fmla="*/ 462658 h 873094"/>
                <a:gd name="connsiteX21" fmla="*/ 1229136 w 1229136"/>
                <a:gd name="connsiteY21" fmla="*/ 677322 h 873094"/>
                <a:gd name="connsiteX22" fmla="*/ 1077987 w 1229136"/>
                <a:gd name="connsiteY22" fmla="*/ 719130 h 87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29136" h="873094">
                  <a:moveTo>
                    <a:pt x="1077987" y="719130"/>
                  </a:moveTo>
                  <a:cubicBezTo>
                    <a:pt x="1066731" y="705462"/>
                    <a:pt x="1086027" y="693402"/>
                    <a:pt x="1078791" y="679734"/>
                  </a:cubicBezTo>
                  <a:cubicBezTo>
                    <a:pt x="921210" y="692598"/>
                    <a:pt x="773276" y="637123"/>
                    <a:pt x="622931" y="600140"/>
                  </a:cubicBezTo>
                  <a:cubicBezTo>
                    <a:pt x="571476" y="587276"/>
                    <a:pt x="571476" y="585668"/>
                    <a:pt x="548964" y="634711"/>
                  </a:cubicBezTo>
                  <a:cubicBezTo>
                    <a:pt x="532080" y="670891"/>
                    <a:pt x="516001" y="707070"/>
                    <a:pt x="500725" y="743249"/>
                  </a:cubicBezTo>
                  <a:cubicBezTo>
                    <a:pt x="494293" y="758525"/>
                    <a:pt x="486253" y="767369"/>
                    <a:pt x="467762" y="765761"/>
                  </a:cubicBezTo>
                  <a:cubicBezTo>
                    <a:pt x="398619" y="758525"/>
                    <a:pt x="348772" y="785057"/>
                    <a:pt x="316612" y="847767"/>
                  </a:cubicBezTo>
                  <a:cubicBezTo>
                    <a:pt x="311788" y="857415"/>
                    <a:pt x="303749" y="878319"/>
                    <a:pt x="291689" y="871887"/>
                  </a:cubicBezTo>
                  <a:cubicBezTo>
                    <a:pt x="274001" y="861435"/>
                    <a:pt x="248274" y="853395"/>
                    <a:pt x="246665" y="826060"/>
                  </a:cubicBezTo>
                  <a:cubicBezTo>
                    <a:pt x="243450" y="781037"/>
                    <a:pt x="241038" y="735209"/>
                    <a:pt x="223350" y="692598"/>
                  </a:cubicBezTo>
                  <a:cubicBezTo>
                    <a:pt x="204054" y="645967"/>
                    <a:pt x="155815" y="621043"/>
                    <a:pt x="114008" y="635515"/>
                  </a:cubicBezTo>
                  <a:cubicBezTo>
                    <a:pt x="88280" y="644359"/>
                    <a:pt x="77025" y="663655"/>
                    <a:pt x="68985" y="686970"/>
                  </a:cubicBezTo>
                  <a:cubicBezTo>
                    <a:pt x="56121" y="727170"/>
                    <a:pt x="52905" y="768977"/>
                    <a:pt x="52905" y="809980"/>
                  </a:cubicBezTo>
                  <a:cubicBezTo>
                    <a:pt x="52905" y="836512"/>
                    <a:pt x="44865" y="850983"/>
                    <a:pt x="16726" y="850179"/>
                  </a:cubicBezTo>
                  <a:cubicBezTo>
                    <a:pt x="13510" y="850179"/>
                    <a:pt x="-962" y="850983"/>
                    <a:pt x="646" y="845355"/>
                  </a:cubicBezTo>
                  <a:cubicBezTo>
                    <a:pt x="-5786" y="644359"/>
                    <a:pt x="36021" y="452206"/>
                    <a:pt x="117224" y="268898"/>
                  </a:cubicBezTo>
                  <a:cubicBezTo>
                    <a:pt x="159835" y="170811"/>
                    <a:pt x="219330" y="85589"/>
                    <a:pt x="320632" y="37350"/>
                  </a:cubicBezTo>
                  <a:cubicBezTo>
                    <a:pt x="397815" y="1170"/>
                    <a:pt x="479018" y="-3654"/>
                    <a:pt x="561024" y="1974"/>
                  </a:cubicBezTo>
                  <a:cubicBezTo>
                    <a:pt x="686446" y="11622"/>
                    <a:pt x="804632" y="43782"/>
                    <a:pt x="905130" y="123376"/>
                  </a:cubicBezTo>
                  <a:cubicBezTo>
                    <a:pt x="985529" y="187695"/>
                    <a:pt x="1036180" y="272918"/>
                    <a:pt x="1074771" y="366180"/>
                  </a:cubicBezTo>
                  <a:cubicBezTo>
                    <a:pt x="1087635" y="398339"/>
                    <a:pt x="1100499" y="430499"/>
                    <a:pt x="1112558" y="462658"/>
                  </a:cubicBezTo>
                  <a:cubicBezTo>
                    <a:pt x="1140698" y="539037"/>
                    <a:pt x="1168837" y="614612"/>
                    <a:pt x="1229136" y="677322"/>
                  </a:cubicBezTo>
                  <a:cubicBezTo>
                    <a:pt x="1175269" y="692598"/>
                    <a:pt x="1127030" y="705462"/>
                    <a:pt x="1077987" y="719130"/>
                  </a:cubicBezTo>
                  <a:close/>
                </a:path>
              </a:pathLst>
            </a:custGeom>
            <a:solidFill>
              <a:srgbClr val="623B24"/>
            </a:solidFill>
            <a:ln w="80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Text Placeholder 1">
            <a:extLst>
              <a:ext uri="{FF2B5EF4-FFF2-40B4-BE49-F238E27FC236}">
                <a16:creationId xmlns:a16="http://schemas.microsoft.com/office/drawing/2014/main" id="{BCBC5BF5-BD62-A98A-1434-72CC171C6B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30" y="55080"/>
            <a:ext cx="3868325" cy="724247"/>
          </a:xfrm>
        </p:spPr>
        <p:txBody>
          <a:bodyPr/>
          <a:lstStyle/>
          <a:p>
            <a:r>
              <a:rPr lang="en-US" dirty="0" err="1"/>
              <a:t>Trik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7D881FD-9983-8865-0596-8235A8B0C77D}"/>
              </a:ext>
            </a:extLst>
          </p:cNvPr>
          <p:cNvSpPr txBox="1"/>
          <p:nvPr/>
        </p:nvSpPr>
        <p:spPr>
          <a:xfrm>
            <a:off x="4217255" y="346095"/>
            <a:ext cx="7248781" cy="37285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Download spreadsheet yang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memuat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report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jurnal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siswa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dan report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verivikasi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ortu</a:t>
            </a:r>
            <a:endParaRPr lang="en-US" sz="2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Ganti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data yang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memuat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contoh</a:t>
            </a:r>
            <a:endParaRPr lang="en-US" sz="2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Yang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warna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merah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diganti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Alamat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sumber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spreadsheet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dari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sumber</a:t>
            </a:r>
            <a:r>
              <a:rPr lang="en-US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A1CFF9-8B64-ED3D-3E93-C13098417900}"/>
              </a:ext>
            </a:extLst>
          </p:cNvPr>
          <p:cNvSpPr txBox="1"/>
          <p:nvPr/>
        </p:nvSpPr>
        <p:spPr>
          <a:xfrm>
            <a:off x="4407607" y="1801541"/>
            <a:ext cx="72487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=IMPORTRANGE("</a:t>
            </a:r>
            <a:r>
              <a:rPr lang="en-US" dirty="0">
                <a:solidFill>
                  <a:srgbClr val="FF0000"/>
                </a:solidFill>
              </a:rPr>
              <a:t>https://</a:t>
            </a:r>
            <a:r>
              <a:rPr lang="en-US" dirty="0" err="1">
                <a:solidFill>
                  <a:srgbClr val="FF0000"/>
                </a:solidFill>
              </a:rPr>
              <a:t>docs.google.com</a:t>
            </a:r>
            <a:r>
              <a:rPr lang="en-US" dirty="0">
                <a:solidFill>
                  <a:srgbClr val="FF0000"/>
                </a:solidFill>
              </a:rPr>
              <a:t>/spreadsheets/d/1WrbHqeZ8qTq4vxcfmpp3vUGm6G-X22MoCOlAE3okjoI/</a:t>
            </a:r>
            <a:r>
              <a:rPr lang="en-US" dirty="0"/>
              <a:t>", "Sheet1!E2:E400")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93902D68-250A-9173-6A8D-D09CEB13C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7255" y="3870123"/>
            <a:ext cx="7772400" cy="2884256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8503183-6C07-E7B9-F25B-46F25AB82C74}"/>
              </a:ext>
            </a:extLst>
          </p:cNvPr>
          <p:cNvCxnSpPr/>
          <p:nvPr/>
        </p:nvCxnSpPr>
        <p:spPr>
          <a:xfrm flipV="1">
            <a:off x="6096000" y="4289612"/>
            <a:ext cx="1461247" cy="10219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82AD3F6-4293-A7F6-65AE-4795CBAB6815}"/>
              </a:ext>
            </a:extLst>
          </p:cNvPr>
          <p:cNvSpPr/>
          <p:nvPr/>
        </p:nvSpPr>
        <p:spPr>
          <a:xfrm>
            <a:off x="4598894" y="3690982"/>
            <a:ext cx="7516627" cy="58383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FB0FBF-D51C-444A-9AFC-FECC53F381E0}"/>
              </a:ext>
            </a:extLst>
          </p:cNvPr>
          <p:cNvSpPr/>
          <p:nvPr/>
        </p:nvSpPr>
        <p:spPr>
          <a:xfrm>
            <a:off x="-1" y="3126673"/>
            <a:ext cx="5580527" cy="46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A8766E13-54AB-93F4-6F83-F2D8B35961C2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" t="-71533" r="-1095" b="-333109"/>
          <a:stretch/>
        </p:blipFill>
        <p:spPr>
          <a:xfrm>
            <a:off x="6232525" y="1851025"/>
            <a:ext cx="2289175" cy="375285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F474C2-D5FE-60B1-7D87-82C7BC32043C}"/>
              </a:ext>
            </a:extLst>
          </p:cNvPr>
          <p:cNvSpPr txBox="1"/>
          <p:nvPr/>
        </p:nvSpPr>
        <p:spPr>
          <a:xfrm>
            <a:off x="688693" y="3176007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altLang="ko-KR" sz="1800" b="1" dirty="0">
                <a:latin typeface="Times" pitchFamily="2" charset="0"/>
                <a:cs typeface="Al Nile" pitchFamily="2" charset="-78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https://smknuta.github.io/projek-kaih</a:t>
            </a:r>
            <a:r>
              <a:rPr lang="en-ID" altLang="ko-KR" sz="1800" b="1" dirty="0">
                <a:latin typeface="Times" pitchFamily="2" charset="0"/>
                <a:cs typeface="Al Nile" pitchFamily="2" charset="-78"/>
              </a:rPr>
              <a:t>/</a:t>
            </a:r>
            <a:endParaRPr lang="ko-KR" altLang="en-US" sz="1800" b="1" dirty="0">
              <a:latin typeface="Times" pitchFamily="2" charset="0"/>
              <a:cs typeface="Al Nile" pitchFamily="2" charset="-78"/>
            </a:endParaRPr>
          </a:p>
        </p:txBody>
      </p:sp>
      <p:pic>
        <p:nvPicPr>
          <p:cNvPr id="6" name="Picture Placeholder 18">
            <a:extLst>
              <a:ext uri="{FF2B5EF4-FFF2-40B4-BE49-F238E27FC236}">
                <a16:creationId xmlns:a16="http://schemas.microsoft.com/office/drawing/2014/main" id="{E0E7246F-D07E-E669-D03C-89977352E2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" r="885"/>
          <a:stretch>
            <a:fillRect/>
          </a:stretch>
        </p:blipFill>
        <p:spPr>
          <a:xfrm>
            <a:off x="6232525" y="1684338"/>
            <a:ext cx="2289175" cy="375285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94C84E-24B8-9C63-A56C-65097F1B47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869" y="1795317"/>
            <a:ext cx="2335715" cy="36418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083503-5BF8-E79F-BE88-A7F934CDC3F0}"/>
              </a:ext>
            </a:extLst>
          </p:cNvPr>
          <p:cNvSpPr txBox="1"/>
          <p:nvPr/>
        </p:nvSpPr>
        <p:spPr>
          <a:xfrm>
            <a:off x="8209243" y="430306"/>
            <a:ext cx="110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Tampilan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FF3E4F-198B-4EC8-2075-E23EA8F7B157}"/>
              </a:ext>
            </a:extLst>
          </p:cNvPr>
          <p:cNvSpPr txBox="1"/>
          <p:nvPr/>
        </p:nvSpPr>
        <p:spPr>
          <a:xfrm>
            <a:off x="6717957" y="1057322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270C07-6373-2D58-B50C-6614E7F0CFD6}"/>
              </a:ext>
            </a:extLst>
          </p:cNvPr>
          <p:cNvSpPr txBox="1"/>
          <p:nvPr/>
        </p:nvSpPr>
        <p:spPr>
          <a:xfrm>
            <a:off x="9618956" y="1057322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Google Sites</a:t>
            </a:r>
          </a:p>
        </p:txBody>
      </p:sp>
    </p:spTree>
    <p:extLst>
      <p:ext uri="{BB962C8B-B14F-4D97-AF65-F5344CB8AC3E}">
        <p14:creationId xmlns:p14="http://schemas.microsoft.com/office/powerpoint/2010/main" val="2345629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602EA9F-8611-4D7B-8B4A-4CEE2523423C}"/>
              </a:ext>
            </a:extLst>
          </p:cNvPr>
          <p:cNvGrpSpPr/>
          <p:nvPr/>
        </p:nvGrpSpPr>
        <p:grpSpPr>
          <a:xfrm>
            <a:off x="10203384" y="4526111"/>
            <a:ext cx="1699551" cy="1855025"/>
            <a:chOff x="4596745" y="501496"/>
            <a:chExt cx="3509062" cy="3909240"/>
          </a:xfrm>
          <a:solidFill>
            <a:schemeClr val="accent3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BFD4334-59A0-4ADB-8B78-6AD3175DAB08}"/>
                </a:ext>
              </a:extLst>
            </p:cNvPr>
            <p:cNvSpPr/>
            <p:nvPr/>
          </p:nvSpPr>
          <p:spPr>
            <a:xfrm>
              <a:off x="5382584" y="501496"/>
              <a:ext cx="1871286" cy="1317493"/>
            </a:xfrm>
            <a:custGeom>
              <a:avLst/>
              <a:gdLst>
                <a:gd name="connsiteX0" fmla="*/ 1376075 w 1871286"/>
                <a:gd name="connsiteY0" fmla="*/ 0 h 1317493"/>
                <a:gd name="connsiteX1" fmla="*/ 1460693 w 1871286"/>
                <a:gd name="connsiteY1" fmla="*/ 9645 h 1317493"/>
                <a:gd name="connsiteX2" fmla="*/ 1581895 w 1871286"/>
                <a:gd name="connsiteY2" fmla="*/ 32688 h 1317493"/>
                <a:gd name="connsiteX3" fmla="*/ 1592917 w 1871286"/>
                <a:gd name="connsiteY3" fmla="*/ 47226 h 1317493"/>
                <a:gd name="connsiteX4" fmla="*/ 1592822 w 1871286"/>
                <a:gd name="connsiteY4" fmla="*/ 163249 h 1317493"/>
                <a:gd name="connsiteX5" fmla="*/ 1604653 w 1871286"/>
                <a:gd name="connsiteY5" fmla="*/ 179023 h 1317493"/>
                <a:gd name="connsiteX6" fmla="*/ 1718965 w 1871286"/>
                <a:gd name="connsiteY6" fmla="*/ 220976 h 1317493"/>
                <a:gd name="connsiteX7" fmla="*/ 1732411 w 1871286"/>
                <a:gd name="connsiteY7" fmla="*/ 241453 h 1317493"/>
                <a:gd name="connsiteX8" fmla="*/ 1732126 w 1871286"/>
                <a:gd name="connsiteY8" fmla="*/ 286684 h 1317493"/>
                <a:gd name="connsiteX9" fmla="*/ 1871287 w 1871286"/>
                <a:gd name="connsiteY9" fmla="*/ 286684 h 1317493"/>
                <a:gd name="connsiteX10" fmla="*/ 1871287 w 1871286"/>
                <a:gd name="connsiteY10" fmla="*/ 1310557 h 1317493"/>
                <a:gd name="connsiteX11" fmla="*/ 0 w 1871286"/>
                <a:gd name="connsiteY11" fmla="*/ 1317493 h 1317493"/>
                <a:gd name="connsiteX12" fmla="*/ 0 w 1871286"/>
                <a:gd name="connsiteY12" fmla="*/ 293526 h 1317493"/>
                <a:gd name="connsiteX13" fmla="*/ 134030 w 1871286"/>
                <a:gd name="connsiteY13" fmla="*/ 293526 h 1317493"/>
                <a:gd name="connsiteX14" fmla="*/ 133697 w 1871286"/>
                <a:gd name="connsiteY14" fmla="*/ 249530 h 1317493"/>
                <a:gd name="connsiteX15" fmla="*/ 149091 w 1871286"/>
                <a:gd name="connsiteY15" fmla="*/ 225775 h 1317493"/>
                <a:gd name="connsiteX16" fmla="*/ 260268 w 1871286"/>
                <a:gd name="connsiteY16" fmla="*/ 184059 h 1317493"/>
                <a:gd name="connsiteX17" fmla="*/ 272621 w 1871286"/>
                <a:gd name="connsiteY17" fmla="*/ 167003 h 1317493"/>
                <a:gd name="connsiteX18" fmla="*/ 271148 w 1871286"/>
                <a:gd name="connsiteY18" fmla="*/ 54021 h 1317493"/>
                <a:gd name="connsiteX19" fmla="*/ 284689 w 1871286"/>
                <a:gd name="connsiteY19" fmla="*/ 36536 h 1317493"/>
                <a:gd name="connsiteX20" fmla="*/ 624966 w 1871286"/>
                <a:gd name="connsiteY20" fmla="*/ 3136 h 1317493"/>
                <a:gd name="connsiteX21" fmla="*/ 925809 w 1871286"/>
                <a:gd name="connsiteY21" fmla="*/ 61717 h 1317493"/>
                <a:gd name="connsiteX22" fmla="*/ 941487 w 1871286"/>
                <a:gd name="connsiteY22" fmla="*/ 61575 h 1317493"/>
                <a:gd name="connsiteX23" fmla="*/ 1216104 w 1871286"/>
                <a:gd name="connsiteY23" fmla="*/ 2803 h 1317493"/>
                <a:gd name="connsiteX24" fmla="*/ 1235583 w 1871286"/>
                <a:gd name="connsiteY24" fmla="*/ 0 h 1317493"/>
                <a:gd name="connsiteX25" fmla="*/ 1376075 w 1871286"/>
                <a:gd name="connsiteY25" fmla="*/ 0 h 1317493"/>
                <a:gd name="connsiteX26" fmla="*/ 909085 w 1871286"/>
                <a:gd name="connsiteY26" fmla="*/ 1022162 h 1317493"/>
                <a:gd name="connsiteX27" fmla="*/ 909085 w 1871286"/>
                <a:gd name="connsiteY27" fmla="*/ 1006341 h 1317493"/>
                <a:gd name="connsiteX28" fmla="*/ 904571 w 1871286"/>
                <a:gd name="connsiteY28" fmla="*/ 128709 h 1317493"/>
                <a:gd name="connsiteX29" fmla="*/ 885851 w 1871286"/>
                <a:gd name="connsiteY29" fmla="*/ 103242 h 1317493"/>
                <a:gd name="connsiteX30" fmla="*/ 585484 w 1871286"/>
                <a:gd name="connsiteY30" fmla="*/ 57869 h 1317493"/>
                <a:gd name="connsiteX31" fmla="*/ 331298 w 1871286"/>
                <a:gd name="connsiteY31" fmla="*/ 82812 h 1317493"/>
                <a:gd name="connsiteX32" fmla="*/ 331298 w 1871286"/>
                <a:gd name="connsiteY32" fmla="*/ 993465 h 1317493"/>
                <a:gd name="connsiteX33" fmla="*/ 909085 w 1871286"/>
                <a:gd name="connsiteY33" fmla="*/ 1022162 h 1317493"/>
                <a:gd name="connsiteX34" fmla="*/ 1540227 w 1871286"/>
                <a:gd name="connsiteY34" fmla="*/ 989997 h 1317493"/>
                <a:gd name="connsiteX35" fmla="*/ 1540940 w 1871286"/>
                <a:gd name="connsiteY35" fmla="*/ 975553 h 1317493"/>
                <a:gd name="connsiteX36" fmla="*/ 1537661 w 1871286"/>
                <a:gd name="connsiteY36" fmla="*/ 94785 h 1317493"/>
                <a:gd name="connsiteX37" fmla="*/ 1520652 w 1871286"/>
                <a:gd name="connsiteY37" fmla="*/ 76113 h 1317493"/>
                <a:gd name="connsiteX38" fmla="*/ 1379876 w 1871286"/>
                <a:gd name="connsiteY38" fmla="*/ 59817 h 1317493"/>
                <a:gd name="connsiteX39" fmla="*/ 976598 w 1871286"/>
                <a:gd name="connsiteY39" fmla="*/ 107899 h 1317493"/>
                <a:gd name="connsiteX40" fmla="*/ 960635 w 1871286"/>
                <a:gd name="connsiteY40" fmla="*/ 130324 h 1317493"/>
                <a:gd name="connsiteX41" fmla="*/ 963960 w 1871286"/>
                <a:gd name="connsiteY41" fmla="*/ 1008051 h 1317493"/>
                <a:gd name="connsiteX42" fmla="*/ 964768 w 1871286"/>
                <a:gd name="connsiteY42" fmla="*/ 1024062 h 1317493"/>
                <a:gd name="connsiteX43" fmla="*/ 1249314 w 1871286"/>
                <a:gd name="connsiteY43" fmla="*/ 969567 h 1317493"/>
                <a:gd name="connsiteX44" fmla="*/ 1540227 w 1871286"/>
                <a:gd name="connsiteY44" fmla="*/ 989997 h 1317493"/>
                <a:gd name="connsiteX45" fmla="*/ 274664 w 1871286"/>
                <a:gd name="connsiteY45" fmla="*/ 1059601 h 1317493"/>
                <a:gd name="connsiteX46" fmla="*/ 274664 w 1871286"/>
                <a:gd name="connsiteY46" fmla="*/ 235372 h 1317493"/>
                <a:gd name="connsiteX47" fmla="*/ 205345 w 1871286"/>
                <a:gd name="connsiteY47" fmla="*/ 260648 h 1317493"/>
                <a:gd name="connsiteX48" fmla="*/ 188145 w 1871286"/>
                <a:gd name="connsiteY48" fmla="*/ 285877 h 1317493"/>
                <a:gd name="connsiteX49" fmla="*/ 194322 w 1871286"/>
                <a:gd name="connsiteY49" fmla="*/ 1160658 h 1317493"/>
                <a:gd name="connsiteX50" fmla="*/ 194322 w 1871286"/>
                <a:gd name="connsiteY50" fmla="*/ 1175244 h 1317493"/>
                <a:gd name="connsiteX51" fmla="*/ 204157 w 1871286"/>
                <a:gd name="connsiteY51" fmla="*/ 1172678 h 1317493"/>
                <a:gd name="connsiteX52" fmla="*/ 466515 w 1871286"/>
                <a:gd name="connsiteY52" fmla="*/ 1113859 h 1317493"/>
                <a:gd name="connsiteX53" fmla="*/ 928564 w 1871286"/>
                <a:gd name="connsiteY53" fmla="*/ 1164221 h 1317493"/>
                <a:gd name="connsiteX54" fmla="*/ 945811 w 1871286"/>
                <a:gd name="connsiteY54" fmla="*/ 1164174 h 1317493"/>
                <a:gd name="connsiteX55" fmla="*/ 1247461 w 1871286"/>
                <a:gd name="connsiteY55" fmla="*/ 1108158 h 1317493"/>
                <a:gd name="connsiteX56" fmla="*/ 1596671 w 1871286"/>
                <a:gd name="connsiteY56" fmla="*/ 1142651 h 1317493"/>
                <a:gd name="connsiteX57" fmla="*/ 1679721 w 1871286"/>
                <a:gd name="connsiteY57" fmla="*/ 1168307 h 1317493"/>
                <a:gd name="connsiteX58" fmla="*/ 1679721 w 1871286"/>
                <a:gd name="connsiteY58" fmla="*/ 1149255 h 1317493"/>
                <a:gd name="connsiteX59" fmla="*/ 1678153 w 1871286"/>
                <a:gd name="connsiteY59" fmla="*/ 282123 h 1317493"/>
                <a:gd name="connsiteX60" fmla="*/ 1677963 w 1871286"/>
                <a:gd name="connsiteY60" fmla="*/ 269960 h 1317493"/>
                <a:gd name="connsiteX61" fmla="*/ 1673734 w 1871286"/>
                <a:gd name="connsiteY61" fmla="*/ 261361 h 1317493"/>
                <a:gd name="connsiteX62" fmla="*/ 1594628 w 1871286"/>
                <a:gd name="connsiteY62" fmla="*/ 231571 h 1317493"/>
                <a:gd name="connsiteX63" fmla="*/ 1594628 w 1871286"/>
                <a:gd name="connsiteY63" fmla="*/ 1059696 h 1317493"/>
                <a:gd name="connsiteX64" fmla="*/ 1436795 w 1871286"/>
                <a:gd name="connsiteY64" fmla="*/ 1032329 h 1317493"/>
                <a:gd name="connsiteX65" fmla="*/ 1190067 w 1871286"/>
                <a:gd name="connsiteY65" fmla="*/ 1029241 h 1317493"/>
                <a:gd name="connsiteX66" fmla="*/ 972512 w 1871286"/>
                <a:gd name="connsiteY66" fmla="*/ 1072524 h 1317493"/>
                <a:gd name="connsiteX67" fmla="*/ 902908 w 1871286"/>
                <a:gd name="connsiteY67" fmla="*/ 1072619 h 1317493"/>
                <a:gd name="connsiteX68" fmla="*/ 688251 w 1871286"/>
                <a:gd name="connsiteY68" fmla="*/ 1030714 h 1317493"/>
                <a:gd name="connsiteX69" fmla="*/ 379332 w 1871286"/>
                <a:gd name="connsiteY69" fmla="*/ 1040311 h 1317493"/>
                <a:gd name="connsiteX70" fmla="*/ 274664 w 1871286"/>
                <a:gd name="connsiteY70" fmla="*/ 1059601 h 1317493"/>
                <a:gd name="connsiteX71" fmla="*/ 145148 w 1871286"/>
                <a:gd name="connsiteY71" fmla="*/ 1256726 h 1317493"/>
                <a:gd name="connsiteX72" fmla="*/ 146573 w 1871286"/>
                <a:gd name="connsiteY72" fmla="*/ 1261430 h 1317493"/>
                <a:gd name="connsiteX73" fmla="*/ 1728515 w 1871286"/>
                <a:gd name="connsiteY73" fmla="*/ 1255348 h 1317493"/>
                <a:gd name="connsiteX74" fmla="*/ 1729418 w 1871286"/>
                <a:gd name="connsiteY74" fmla="*/ 1250835 h 1317493"/>
                <a:gd name="connsiteX75" fmla="*/ 1655537 w 1871286"/>
                <a:gd name="connsiteY75" fmla="*/ 1219335 h 1317493"/>
                <a:gd name="connsiteX76" fmla="*/ 1379923 w 1871286"/>
                <a:gd name="connsiteY76" fmla="*/ 1165171 h 1317493"/>
                <a:gd name="connsiteX77" fmla="*/ 947521 w 1871286"/>
                <a:gd name="connsiteY77" fmla="*/ 1221520 h 1317493"/>
                <a:gd name="connsiteX78" fmla="*/ 927471 w 1871286"/>
                <a:gd name="connsiteY78" fmla="*/ 1221615 h 1317493"/>
                <a:gd name="connsiteX79" fmla="*/ 820713 w 1871286"/>
                <a:gd name="connsiteY79" fmla="*/ 1190875 h 1317493"/>
                <a:gd name="connsiteX80" fmla="*/ 484142 w 1871286"/>
                <a:gd name="connsiteY80" fmla="*/ 1168687 h 1317493"/>
                <a:gd name="connsiteX81" fmla="*/ 228245 w 1871286"/>
                <a:gd name="connsiteY81" fmla="*/ 1221330 h 1317493"/>
                <a:gd name="connsiteX82" fmla="*/ 145148 w 1871286"/>
                <a:gd name="connsiteY82" fmla="*/ 1256726 h 1317493"/>
                <a:gd name="connsiteX83" fmla="*/ 1735642 w 1871286"/>
                <a:gd name="connsiteY83" fmla="*/ 343080 h 1317493"/>
                <a:gd name="connsiteX84" fmla="*/ 1735642 w 1871286"/>
                <a:gd name="connsiteY84" fmla="*/ 1254303 h 1317493"/>
                <a:gd name="connsiteX85" fmla="*/ 1815556 w 1871286"/>
                <a:gd name="connsiteY85" fmla="*/ 1254303 h 1317493"/>
                <a:gd name="connsiteX86" fmla="*/ 1815556 w 1871286"/>
                <a:gd name="connsiteY86" fmla="*/ 343080 h 1317493"/>
                <a:gd name="connsiteX87" fmla="*/ 1735642 w 1871286"/>
                <a:gd name="connsiteY87" fmla="*/ 343080 h 1317493"/>
                <a:gd name="connsiteX88" fmla="*/ 136025 w 1871286"/>
                <a:gd name="connsiteY88" fmla="*/ 1260955 h 1317493"/>
                <a:gd name="connsiteX89" fmla="*/ 136025 w 1871286"/>
                <a:gd name="connsiteY89" fmla="*/ 352298 h 1317493"/>
                <a:gd name="connsiteX90" fmla="*/ 56206 w 1871286"/>
                <a:gd name="connsiteY90" fmla="*/ 352298 h 1317493"/>
                <a:gd name="connsiteX91" fmla="*/ 56206 w 1871286"/>
                <a:gd name="connsiteY91" fmla="*/ 1260955 h 1317493"/>
                <a:gd name="connsiteX92" fmla="*/ 136025 w 1871286"/>
                <a:gd name="connsiteY92" fmla="*/ 1260955 h 131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871286" h="1317493">
                  <a:moveTo>
                    <a:pt x="1376075" y="0"/>
                  </a:moveTo>
                  <a:cubicBezTo>
                    <a:pt x="1404297" y="3136"/>
                    <a:pt x="1432709" y="5036"/>
                    <a:pt x="1460693" y="9645"/>
                  </a:cubicBezTo>
                  <a:cubicBezTo>
                    <a:pt x="1501268" y="16344"/>
                    <a:pt x="1541462" y="25181"/>
                    <a:pt x="1581895" y="32688"/>
                  </a:cubicBezTo>
                  <a:cubicBezTo>
                    <a:pt x="1590827" y="34351"/>
                    <a:pt x="1593012" y="38627"/>
                    <a:pt x="1592917" y="47226"/>
                  </a:cubicBezTo>
                  <a:cubicBezTo>
                    <a:pt x="1592585" y="85901"/>
                    <a:pt x="1593250" y="124575"/>
                    <a:pt x="1592822" y="163249"/>
                  </a:cubicBezTo>
                  <a:cubicBezTo>
                    <a:pt x="1592727" y="172562"/>
                    <a:pt x="1595815" y="175935"/>
                    <a:pt x="1604653" y="179023"/>
                  </a:cubicBezTo>
                  <a:cubicBezTo>
                    <a:pt x="1642994" y="192374"/>
                    <a:pt x="1680861" y="206960"/>
                    <a:pt x="1718965" y="220976"/>
                  </a:cubicBezTo>
                  <a:cubicBezTo>
                    <a:pt x="1728705" y="224539"/>
                    <a:pt x="1733266" y="230241"/>
                    <a:pt x="1732411" y="241453"/>
                  </a:cubicBezTo>
                  <a:cubicBezTo>
                    <a:pt x="1731271" y="256039"/>
                    <a:pt x="1732126" y="270768"/>
                    <a:pt x="1732126" y="286684"/>
                  </a:cubicBezTo>
                  <a:cubicBezTo>
                    <a:pt x="1778449" y="286684"/>
                    <a:pt x="1823443" y="286684"/>
                    <a:pt x="1871287" y="286684"/>
                  </a:cubicBezTo>
                  <a:cubicBezTo>
                    <a:pt x="1871287" y="628149"/>
                    <a:pt x="1871287" y="968331"/>
                    <a:pt x="1871287" y="1310557"/>
                  </a:cubicBezTo>
                  <a:cubicBezTo>
                    <a:pt x="1249599" y="1312837"/>
                    <a:pt x="626534" y="1315165"/>
                    <a:pt x="0" y="1317493"/>
                  </a:cubicBezTo>
                  <a:cubicBezTo>
                    <a:pt x="0" y="975648"/>
                    <a:pt x="0" y="635513"/>
                    <a:pt x="0" y="293526"/>
                  </a:cubicBezTo>
                  <a:cubicBezTo>
                    <a:pt x="42760" y="293526"/>
                    <a:pt x="87754" y="293526"/>
                    <a:pt x="134030" y="293526"/>
                  </a:cubicBezTo>
                  <a:cubicBezTo>
                    <a:pt x="134030" y="277657"/>
                    <a:pt x="135075" y="263499"/>
                    <a:pt x="133697" y="249530"/>
                  </a:cubicBezTo>
                  <a:cubicBezTo>
                    <a:pt x="132415" y="236512"/>
                    <a:pt x="137546" y="230051"/>
                    <a:pt x="149091" y="225775"/>
                  </a:cubicBezTo>
                  <a:cubicBezTo>
                    <a:pt x="186197" y="211996"/>
                    <a:pt x="222971" y="197220"/>
                    <a:pt x="260268" y="184059"/>
                  </a:cubicBezTo>
                  <a:cubicBezTo>
                    <a:pt x="269818" y="180686"/>
                    <a:pt x="272811" y="176743"/>
                    <a:pt x="272621" y="167003"/>
                  </a:cubicBezTo>
                  <a:cubicBezTo>
                    <a:pt x="271813" y="129374"/>
                    <a:pt x="272193" y="91697"/>
                    <a:pt x="271148" y="54021"/>
                  </a:cubicBezTo>
                  <a:cubicBezTo>
                    <a:pt x="270863" y="43188"/>
                    <a:pt x="274616" y="39197"/>
                    <a:pt x="284689" y="36536"/>
                  </a:cubicBezTo>
                  <a:cubicBezTo>
                    <a:pt x="396341" y="6842"/>
                    <a:pt x="510036" y="-1805"/>
                    <a:pt x="624966" y="3136"/>
                  </a:cubicBezTo>
                  <a:cubicBezTo>
                    <a:pt x="728113" y="7602"/>
                    <a:pt x="829218" y="23091"/>
                    <a:pt x="925809" y="61717"/>
                  </a:cubicBezTo>
                  <a:cubicBezTo>
                    <a:pt x="930322" y="63523"/>
                    <a:pt x="936926" y="63428"/>
                    <a:pt x="941487" y="61575"/>
                  </a:cubicBezTo>
                  <a:cubicBezTo>
                    <a:pt x="1029526" y="25466"/>
                    <a:pt x="1121841" y="9740"/>
                    <a:pt x="1216104" y="2803"/>
                  </a:cubicBezTo>
                  <a:cubicBezTo>
                    <a:pt x="1222613" y="2328"/>
                    <a:pt x="1229074" y="950"/>
                    <a:pt x="1235583" y="0"/>
                  </a:cubicBezTo>
                  <a:cubicBezTo>
                    <a:pt x="1282430" y="0"/>
                    <a:pt x="1329276" y="0"/>
                    <a:pt x="1376075" y="0"/>
                  </a:cubicBezTo>
                  <a:close/>
                  <a:moveTo>
                    <a:pt x="909085" y="1022162"/>
                  </a:moveTo>
                  <a:cubicBezTo>
                    <a:pt x="909085" y="1016318"/>
                    <a:pt x="909132" y="1011329"/>
                    <a:pt x="909085" y="1006341"/>
                  </a:cubicBezTo>
                  <a:cubicBezTo>
                    <a:pt x="907469" y="713812"/>
                    <a:pt x="905711" y="421284"/>
                    <a:pt x="904571" y="128709"/>
                  </a:cubicBezTo>
                  <a:cubicBezTo>
                    <a:pt x="904523" y="113695"/>
                    <a:pt x="899440" y="107661"/>
                    <a:pt x="885851" y="103242"/>
                  </a:cubicBezTo>
                  <a:cubicBezTo>
                    <a:pt x="788215" y="71220"/>
                    <a:pt x="687586" y="59532"/>
                    <a:pt x="585484" y="57869"/>
                  </a:cubicBezTo>
                  <a:cubicBezTo>
                    <a:pt x="499298" y="56491"/>
                    <a:pt x="414205" y="66231"/>
                    <a:pt x="331298" y="82812"/>
                  </a:cubicBezTo>
                  <a:cubicBezTo>
                    <a:pt x="331298" y="386838"/>
                    <a:pt x="331298" y="689629"/>
                    <a:pt x="331298" y="993465"/>
                  </a:cubicBezTo>
                  <a:cubicBezTo>
                    <a:pt x="527615" y="958306"/>
                    <a:pt x="719324" y="959114"/>
                    <a:pt x="909085" y="1022162"/>
                  </a:cubicBezTo>
                  <a:close/>
                  <a:moveTo>
                    <a:pt x="1540227" y="989997"/>
                  </a:moveTo>
                  <a:cubicBezTo>
                    <a:pt x="1540512" y="984438"/>
                    <a:pt x="1540940" y="980019"/>
                    <a:pt x="1540940" y="975553"/>
                  </a:cubicBezTo>
                  <a:cubicBezTo>
                    <a:pt x="1539752" y="681980"/>
                    <a:pt x="1538422" y="388359"/>
                    <a:pt x="1537661" y="94785"/>
                  </a:cubicBezTo>
                  <a:cubicBezTo>
                    <a:pt x="1537614" y="81150"/>
                    <a:pt x="1532530" y="77444"/>
                    <a:pt x="1520652" y="76113"/>
                  </a:cubicBezTo>
                  <a:cubicBezTo>
                    <a:pt x="1473711" y="70840"/>
                    <a:pt x="1426960" y="62858"/>
                    <a:pt x="1379876" y="59817"/>
                  </a:cubicBezTo>
                  <a:cubicBezTo>
                    <a:pt x="1242663" y="50932"/>
                    <a:pt x="1107778" y="64378"/>
                    <a:pt x="976598" y="107899"/>
                  </a:cubicBezTo>
                  <a:cubicBezTo>
                    <a:pt x="964483" y="111890"/>
                    <a:pt x="960587" y="117401"/>
                    <a:pt x="960635" y="130324"/>
                  </a:cubicBezTo>
                  <a:cubicBezTo>
                    <a:pt x="962060" y="422900"/>
                    <a:pt x="962915" y="715475"/>
                    <a:pt x="963960" y="1008051"/>
                  </a:cubicBezTo>
                  <a:cubicBezTo>
                    <a:pt x="963960" y="1012850"/>
                    <a:pt x="964436" y="1017696"/>
                    <a:pt x="964768" y="1024062"/>
                  </a:cubicBezTo>
                  <a:cubicBezTo>
                    <a:pt x="1057463" y="989331"/>
                    <a:pt x="1152533" y="974413"/>
                    <a:pt x="1249314" y="969567"/>
                  </a:cubicBezTo>
                  <a:cubicBezTo>
                    <a:pt x="1346618" y="964625"/>
                    <a:pt x="1443351" y="970849"/>
                    <a:pt x="1540227" y="989997"/>
                  </a:cubicBezTo>
                  <a:close/>
                  <a:moveTo>
                    <a:pt x="274664" y="1059601"/>
                  </a:moveTo>
                  <a:cubicBezTo>
                    <a:pt x="274664" y="785792"/>
                    <a:pt x="274664" y="512364"/>
                    <a:pt x="274664" y="235372"/>
                  </a:cubicBezTo>
                  <a:cubicBezTo>
                    <a:pt x="248960" y="244827"/>
                    <a:pt x="227342" y="253379"/>
                    <a:pt x="205345" y="260648"/>
                  </a:cubicBezTo>
                  <a:cubicBezTo>
                    <a:pt x="192421" y="264924"/>
                    <a:pt x="188050" y="271528"/>
                    <a:pt x="188145" y="285877"/>
                  </a:cubicBezTo>
                  <a:cubicBezTo>
                    <a:pt x="190616" y="577454"/>
                    <a:pt x="192421" y="869032"/>
                    <a:pt x="194322" y="1160658"/>
                  </a:cubicBezTo>
                  <a:cubicBezTo>
                    <a:pt x="194369" y="1165171"/>
                    <a:pt x="194322" y="1169638"/>
                    <a:pt x="194322" y="1175244"/>
                  </a:cubicBezTo>
                  <a:cubicBezTo>
                    <a:pt x="198455" y="1174151"/>
                    <a:pt x="201449" y="1173723"/>
                    <a:pt x="204157" y="1172678"/>
                  </a:cubicBezTo>
                  <a:cubicBezTo>
                    <a:pt x="288727" y="1140228"/>
                    <a:pt x="376481" y="1121698"/>
                    <a:pt x="466515" y="1113859"/>
                  </a:cubicBezTo>
                  <a:cubicBezTo>
                    <a:pt x="623826" y="1100176"/>
                    <a:pt x="778333" y="1112434"/>
                    <a:pt x="928564" y="1164221"/>
                  </a:cubicBezTo>
                  <a:cubicBezTo>
                    <a:pt x="933743" y="1166027"/>
                    <a:pt x="940680" y="1166027"/>
                    <a:pt x="945811" y="1164174"/>
                  </a:cubicBezTo>
                  <a:cubicBezTo>
                    <a:pt x="1043352" y="1129205"/>
                    <a:pt x="1144314" y="1112956"/>
                    <a:pt x="1247461" y="1108158"/>
                  </a:cubicBezTo>
                  <a:cubicBezTo>
                    <a:pt x="1365575" y="1102694"/>
                    <a:pt x="1482215" y="1112006"/>
                    <a:pt x="1596671" y="1142651"/>
                  </a:cubicBezTo>
                  <a:cubicBezTo>
                    <a:pt x="1623990" y="1149968"/>
                    <a:pt x="1650786" y="1159328"/>
                    <a:pt x="1679721" y="1168307"/>
                  </a:cubicBezTo>
                  <a:cubicBezTo>
                    <a:pt x="1679721" y="1161228"/>
                    <a:pt x="1679721" y="1155242"/>
                    <a:pt x="1679721" y="1149255"/>
                  </a:cubicBezTo>
                  <a:cubicBezTo>
                    <a:pt x="1679198" y="860195"/>
                    <a:pt x="1678675" y="571135"/>
                    <a:pt x="1678153" y="282123"/>
                  </a:cubicBezTo>
                  <a:cubicBezTo>
                    <a:pt x="1678153" y="278037"/>
                    <a:pt x="1678675" y="273904"/>
                    <a:pt x="1677963" y="269960"/>
                  </a:cubicBezTo>
                  <a:cubicBezTo>
                    <a:pt x="1677393" y="266872"/>
                    <a:pt x="1675967" y="262263"/>
                    <a:pt x="1673734" y="261361"/>
                  </a:cubicBezTo>
                  <a:cubicBezTo>
                    <a:pt x="1647603" y="251146"/>
                    <a:pt x="1621282" y="241501"/>
                    <a:pt x="1594628" y="231571"/>
                  </a:cubicBezTo>
                  <a:cubicBezTo>
                    <a:pt x="1594628" y="510511"/>
                    <a:pt x="1594628" y="785982"/>
                    <a:pt x="1594628" y="1059696"/>
                  </a:cubicBezTo>
                  <a:cubicBezTo>
                    <a:pt x="1541795" y="1050431"/>
                    <a:pt x="1489532" y="1039694"/>
                    <a:pt x="1436795" y="1032329"/>
                  </a:cubicBezTo>
                  <a:cubicBezTo>
                    <a:pt x="1354837" y="1020927"/>
                    <a:pt x="1272357" y="1022162"/>
                    <a:pt x="1190067" y="1029241"/>
                  </a:cubicBezTo>
                  <a:cubicBezTo>
                    <a:pt x="1115997" y="1035655"/>
                    <a:pt x="1042117" y="1045110"/>
                    <a:pt x="972512" y="1072524"/>
                  </a:cubicBezTo>
                  <a:cubicBezTo>
                    <a:pt x="947569" y="1082359"/>
                    <a:pt x="927709" y="1082216"/>
                    <a:pt x="902908" y="1072619"/>
                  </a:cubicBezTo>
                  <a:cubicBezTo>
                    <a:pt x="834159" y="1045918"/>
                    <a:pt x="761324" y="1036795"/>
                    <a:pt x="688251" y="1030714"/>
                  </a:cubicBezTo>
                  <a:cubicBezTo>
                    <a:pt x="584914" y="1022114"/>
                    <a:pt x="481861" y="1024918"/>
                    <a:pt x="379332" y="1040311"/>
                  </a:cubicBezTo>
                  <a:cubicBezTo>
                    <a:pt x="345408" y="1045442"/>
                    <a:pt x="311675" y="1052759"/>
                    <a:pt x="274664" y="1059601"/>
                  </a:cubicBezTo>
                  <a:close/>
                  <a:moveTo>
                    <a:pt x="145148" y="1256726"/>
                  </a:moveTo>
                  <a:cubicBezTo>
                    <a:pt x="145623" y="1258294"/>
                    <a:pt x="146098" y="1259862"/>
                    <a:pt x="146573" y="1261430"/>
                  </a:cubicBezTo>
                  <a:cubicBezTo>
                    <a:pt x="673903" y="1259387"/>
                    <a:pt x="1201185" y="1257344"/>
                    <a:pt x="1728515" y="1255348"/>
                  </a:cubicBezTo>
                  <a:cubicBezTo>
                    <a:pt x="1728800" y="1253828"/>
                    <a:pt x="1729133" y="1252355"/>
                    <a:pt x="1729418" y="1250835"/>
                  </a:cubicBezTo>
                  <a:cubicBezTo>
                    <a:pt x="1704807" y="1240287"/>
                    <a:pt x="1680576" y="1228694"/>
                    <a:pt x="1655537" y="1219335"/>
                  </a:cubicBezTo>
                  <a:cubicBezTo>
                    <a:pt x="1566691" y="1186267"/>
                    <a:pt x="1474234" y="1170113"/>
                    <a:pt x="1379923" y="1165171"/>
                  </a:cubicBezTo>
                  <a:cubicBezTo>
                    <a:pt x="1232448" y="1157427"/>
                    <a:pt x="1087395" y="1169970"/>
                    <a:pt x="947521" y="1221520"/>
                  </a:cubicBezTo>
                  <a:cubicBezTo>
                    <a:pt x="941582" y="1223705"/>
                    <a:pt x="933696" y="1223325"/>
                    <a:pt x="927471" y="1221615"/>
                  </a:cubicBezTo>
                  <a:cubicBezTo>
                    <a:pt x="891790" y="1211685"/>
                    <a:pt x="856727" y="1199095"/>
                    <a:pt x="820713" y="1190875"/>
                  </a:cubicBezTo>
                  <a:cubicBezTo>
                    <a:pt x="709821" y="1165551"/>
                    <a:pt x="597409" y="1160135"/>
                    <a:pt x="484142" y="1168687"/>
                  </a:cubicBezTo>
                  <a:cubicBezTo>
                    <a:pt x="396531" y="1175291"/>
                    <a:pt x="310820" y="1190780"/>
                    <a:pt x="228245" y="1221330"/>
                  </a:cubicBezTo>
                  <a:cubicBezTo>
                    <a:pt x="200023" y="1231688"/>
                    <a:pt x="172799" y="1244801"/>
                    <a:pt x="145148" y="1256726"/>
                  </a:cubicBezTo>
                  <a:close/>
                  <a:moveTo>
                    <a:pt x="1735642" y="343080"/>
                  </a:moveTo>
                  <a:cubicBezTo>
                    <a:pt x="1735642" y="647391"/>
                    <a:pt x="1735642" y="950847"/>
                    <a:pt x="1735642" y="1254303"/>
                  </a:cubicBezTo>
                  <a:cubicBezTo>
                    <a:pt x="1764909" y="1254303"/>
                    <a:pt x="1791088" y="1254303"/>
                    <a:pt x="1815556" y="1254303"/>
                  </a:cubicBezTo>
                  <a:cubicBezTo>
                    <a:pt x="1815556" y="950134"/>
                    <a:pt x="1815556" y="647106"/>
                    <a:pt x="1815556" y="343080"/>
                  </a:cubicBezTo>
                  <a:cubicBezTo>
                    <a:pt x="1786717" y="343080"/>
                    <a:pt x="1760965" y="343080"/>
                    <a:pt x="1735642" y="343080"/>
                  </a:cubicBezTo>
                  <a:close/>
                  <a:moveTo>
                    <a:pt x="136025" y="1260955"/>
                  </a:moveTo>
                  <a:cubicBezTo>
                    <a:pt x="136025" y="956834"/>
                    <a:pt x="136025" y="654471"/>
                    <a:pt x="136025" y="352298"/>
                  </a:cubicBezTo>
                  <a:cubicBezTo>
                    <a:pt x="106996" y="352298"/>
                    <a:pt x="80817" y="352298"/>
                    <a:pt x="56206" y="352298"/>
                  </a:cubicBezTo>
                  <a:cubicBezTo>
                    <a:pt x="56206" y="655991"/>
                    <a:pt x="56206" y="958306"/>
                    <a:pt x="56206" y="1260955"/>
                  </a:cubicBezTo>
                  <a:cubicBezTo>
                    <a:pt x="84903" y="1260955"/>
                    <a:pt x="110702" y="1260955"/>
                    <a:pt x="136025" y="1260955"/>
                  </a:cubicBezTo>
                  <a:close/>
                </a:path>
              </a:pathLst>
            </a:custGeom>
            <a:solidFill>
              <a:schemeClr val="accent1"/>
            </a:solidFill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C27E2EF-9754-4950-AF48-CDF3A6966E64}"/>
                </a:ext>
              </a:extLst>
            </p:cNvPr>
            <p:cNvSpPr/>
            <p:nvPr/>
          </p:nvSpPr>
          <p:spPr>
            <a:xfrm>
              <a:off x="4596745" y="2476691"/>
              <a:ext cx="422947" cy="1069625"/>
            </a:xfrm>
            <a:custGeom>
              <a:avLst/>
              <a:gdLst>
                <a:gd name="connsiteX0" fmla="*/ 0 w 422947"/>
                <a:gd name="connsiteY0" fmla="*/ 95308 h 1069625"/>
                <a:gd name="connsiteX1" fmla="*/ 6272 w 422947"/>
                <a:gd name="connsiteY1" fmla="*/ 27272 h 1069625"/>
                <a:gd name="connsiteX2" fmla="*/ 9075 w 422947"/>
                <a:gd name="connsiteY2" fmla="*/ 0 h 1069625"/>
                <a:gd name="connsiteX3" fmla="*/ 217127 w 422947"/>
                <a:gd name="connsiteY3" fmla="*/ 21285 h 1069625"/>
                <a:gd name="connsiteX4" fmla="*/ 245302 w 422947"/>
                <a:gd name="connsiteY4" fmla="*/ 509703 h 1069625"/>
                <a:gd name="connsiteX5" fmla="*/ 422947 w 422947"/>
                <a:gd name="connsiteY5" fmla="*/ 963770 h 1069625"/>
                <a:gd name="connsiteX6" fmla="*/ 243401 w 422947"/>
                <a:gd name="connsiteY6" fmla="*/ 1069626 h 1069625"/>
                <a:gd name="connsiteX7" fmla="*/ 236417 w 422947"/>
                <a:gd name="connsiteY7" fmla="*/ 1059696 h 1069625"/>
                <a:gd name="connsiteX8" fmla="*/ 18434 w 422947"/>
                <a:gd name="connsiteY8" fmla="*/ 429836 h 1069625"/>
                <a:gd name="connsiteX9" fmla="*/ 2471 w 422947"/>
                <a:gd name="connsiteY9" fmla="*/ 275139 h 1069625"/>
                <a:gd name="connsiteX10" fmla="*/ 0 w 422947"/>
                <a:gd name="connsiteY10" fmla="*/ 260220 h 1069625"/>
                <a:gd name="connsiteX11" fmla="*/ 0 w 422947"/>
                <a:gd name="connsiteY11" fmla="*/ 95308 h 106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2947" h="1069625">
                  <a:moveTo>
                    <a:pt x="0" y="95308"/>
                  </a:moveTo>
                  <a:cubicBezTo>
                    <a:pt x="2091" y="72645"/>
                    <a:pt x="4133" y="49935"/>
                    <a:pt x="6272" y="27272"/>
                  </a:cubicBezTo>
                  <a:cubicBezTo>
                    <a:pt x="7079" y="18767"/>
                    <a:pt x="8029" y="10310"/>
                    <a:pt x="9075" y="0"/>
                  </a:cubicBezTo>
                  <a:cubicBezTo>
                    <a:pt x="78822" y="7127"/>
                    <a:pt x="147333" y="14111"/>
                    <a:pt x="217127" y="21285"/>
                  </a:cubicBezTo>
                  <a:cubicBezTo>
                    <a:pt x="201354" y="186673"/>
                    <a:pt x="210096" y="349019"/>
                    <a:pt x="245302" y="509703"/>
                  </a:cubicBezTo>
                  <a:cubicBezTo>
                    <a:pt x="280365" y="669769"/>
                    <a:pt x="339137" y="820618"/>
                    <a:pt x="422947" y="963770"/>
                  </a:cubicBezTo>
                  <a:cubicBezTo>
                    <a:pt x="362893" y="999166"/>
                    <a:pt x="303551" y="1034135"/>
                    <a:pt x="243401" y="1069626"/>
                  </a:cubicBezTo>
                  <a:cubicBezTo>
                    <a:pt x="240836" y="1066015"/>
                    <a:pt x="238318" y="1063022"/>
                    <a:pt x="236417" y="1059696"/>
                  </a:cubicBezTo>
                  <a:cubicBezTo>
                    <a:pt x="123197" y="863759"/>
                    <a:pt x="49982" y="653900"/>
                    <a:pt x="18434" y="429836"/>
                  </a:cubicBezTo>
                  <a:cubicBezTo>
                    <a:pt x="11213" y="378524"/>
                    <a:pt x="7744" y="326689"/>
                    <a:pt x="2471" y="275139"/>
                  </a:cubicBezTo>
                  <a:cubicBezTo>
                    <a:pt x="1948" y="270150"/>
                    <a:pt x="855" y="265209"/>
                    <a:pt x="0" y="260220"/>
                  </a:cubicBezTo>
                  <a:cubicBezTo>
                    <a:pt x="0" y="205250"/>
                    <a:pt x="0" y="150279"/>
                    <a:pt x="0" y="95308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59E1BD7-2C33-4C6E-BFC9-FF1FAC1DEEAC}"/>
                </a:ext>
              </a:extLst>
            </p:cNvPr>
            <p:cNvSpPr/>
            <p:nvPr/>
          </p:nvSpPr>
          <p:spPr>
            <a:xfrm>
              <a:off x="5435744" y="1934007"/>
              <a:ext cx="1864314" cy="1864980"/>
            </a:xfrm>
            <a:custGeom>
              <a:avLst/>
              <a:gdLst>
                <a:gd name="connsiteX0" fmla="*/ 931848 w 1864314"/>
                <a:gd name="connsiteY0" fmla="*/ 1864976 h 1864980"/>
                <a:gd name="connsiteX1" fmla="*/ 5 w 1864314"/>
                <a:gd name="connsiteY1" fmla="*/ 928334 h 1864980"/>
                <a:gd name="connsiteX2" fmla="*/ 941398 w 1864314"/>
                <a:gd name="connsiteY2" fmla="*/ 8 h 1864980"/>
                <a:gd name="connsiteX3" fmla="*/ 1864308 w 1864314"/>
                <a:gd name="connsiteY3" fmla="*/ 931755 h 1864980"/>
                <a:gd name="connsiteX4" fmla="*/ 931848 w 1864314"/>
                <a:gd name="connsiteY4" fmla="*/ 1864976 h 1864980"/>
                <a:gd name="connsiteX5" fmla="*/ 425328 w 1864314"/>
                <a:gd name="connsiteY5" fmla="*/ 979362 h 1864980"/>
                <a:gd name="connsiteX6" fmla="*/ 92463 w 1864314"/>
                <a:gd name="connsiteY6" fmla="*/ 979362 h 1864980"/>
                <a:gd name="connsiteX7" fmla="*/ 251911 w 1864314"/>
                <a:gd name="connsiteY7" fmla="*/ 1426777 h 1864980"/>
                <a:gd name="connsiteX8" fmla="*/ 487758 w 1864314"/>
                <a:gd name="connsiteY8" fmla="*/ 1304910 h 1864980"/>
                <a:gd name="connsiteX9" fmla="*/ 425328 w 1864314"/>
                <a:gd name="connsiteY9" fmla="*/ 979362 h 1864980"/>
                <a:gd name="connsiteX10" fmla="*/ 1387673 w 1864314"/>
                <a:gd name="connsiteY10" fmla="*/ 1309804 h 1864980"/>
                <a:gd name="connsiteX11" fmla="*/ 1611975 w 1864314"/>
                <a:gd name="connsiteY11" fmla="*/ 1427157 h 1864980"/>
                <a:gd name="connsiteX12" fmla="*/ 1771613 w 1864314"/>
                <a:gd name="connsiteY12" fmla="*/ 979124 h 1864980"/>
                <a:gd name="connsiteX13" fmla="*/ 1451433 w 1864314"/>
                <a:gd name="connsiteY13" fmla="*/ 979124 h 1864980"/>
                <a:gd name="connsiteX14" fmla="*/ 1387673 w 1864314"/>
                <a:gd name="connsiteY14" fmla="*/ 1309804 h 1864980"/>
                <a:gd name="connsiteX15" fmla="*/ 238893 w 1864314"/>
                <a:gd name="connsiteY15" fmla="*/ 456260 h 1864980"/>
                <a:gd name="connsiteX16" fmla="*/ 92558 w 1864314"/>
                <a:gd name="connsiteY16" fmla="*/ 885194 h 1864980"/>
                <a:gd name="connsiteX17" fmla="*/ 425185 w 1864314"/>
                <a:gd name="connsiteY17" fmla="*/ 885194 h 1864980"/>
                <a:gd name="connsiteX18" fmla="*/ 479159 w 1864314"/>
                <a:gd name="connsiteY18" fmla="*/ 583353 h 1864980"/>
                <a:gd name="connsiteX19" fmla="*/ 238893 w 1864314"/>
                <a:gd name="connsiteY19" fmla="*/ 456260 h 1864980"/>
                <a:gd name="connsiteX20" fmla="*/ 1771661 w 1864314"/>
                <a:gd name="connsiteY20" fmla="*/ 885241 h 1864980"/>
                <a:gd name="connsiteX21" fmla="*/ 1624945 w 1864314"/>
                <a:gd name="connsiteY21" fmla="*/ 455975 h 1864980"/>
                <a:gd name="connsiteX22" fmla="*/ 1394990 w 1864314"/>
                <a:gd name="connsiteY22" fmla="*/ 578935 h 1864980"/>
                <a:gd name="connsiteX23" fmla="*/ 1451386 w 1864314"/>
                <a:gd name="connsiteY23" fmla="*/ 885241 h 1864980"/>
                <a:gd name="connsiteX24" fmla="*/ 1771661 w 1864314"/>
                <a:gd name="connsiteY24" fmla="*/ 885241 h 1864980"/>
                <a:gd name="connsiteX25" fmla="*/ 1359499 w 1864314"/>
                <a:gd name="connsiteY25" fmla="*/ 979172 h 1864980"/>
                <a:gd name="connsiteX26" fmla="*/ 978742 w 1864314"/>
                <a:gd name="connsiteY26" fmla="*/ 979172 h 1864980"/>
                <a:gd name="connsiteX27" fmla="*/ 978742 w 1864314"/>
                <a:gd name="connsiteY27" fmla="*/ 1227609 h 1864980"/>
                <a:gd name="connsiteX28" fmla="*/ 1299872 w 1864314"/>
                <a:gd name="connsiteY28" fmla="*/ 1283102 h 1864980"/>
                <a:gd name="connsiteX29" fmla="*/ 1359499 w 1864314"/>
                <a:gd name="connsiteY29" fmla="*/ 979172 h 1864980"/>
                <a:gd name="connsiteX30" fmla="*/ 576129 w 1864314"/>
                <a:gd name="connsiteY30" fmla="*/ 1279682 h 1864980"/>
                <a:gd name="connsiteX31" fmla="*/ 885809 w 1864314"/>
                <a:gd name="connsiteY31" fmla="*/ 1227372 h 1864980"/>
                <a:gd name="connsiteX32" fmla="*/ 885809 w 1864314"/>
                <a:gd name="connsiteY32" fmla="*/ 979077 h 1864980"/>
                <a:gd name="connsiteX33" fmla="*/ 517263 w 1864314"/>
                <a:gd name="connsiteY33" fmla="*/ 979077 h 1864980"/>
                <a:gd name="connsiteX34" fmla="*/ 576129 w 1864314"/>
                <a:gd name="connsiteY34" fmla="*/ 1279682 h 1864980"/>
                <a:gd name="connsiteX35" fmla="*/ 978219 w 1864314"/>
                <a:gd name="connsiteY35" fmla="*/ 885004 h 1864980"/>
                <a:gd name="connsiteX36" fmla="*/ 1359404 w 1864314"/>
                <a:gd name="connsiteY36" fmla="*/ 885004 h 1864980"/>
                <a:gd name="connsiteX37" fmla="*/ 1307046 w 1864314"/>
                <a:gd name="connsiteY37" fmla="*/ 605969 h 1864980"/>
                <a:gd name="connsiteX38" fmla="*/ 978219 w 1864314"/>
                <a:gd name="connsiteY38" fmla="*/ 663743 h 1864980"/>
                <a:gd name="connsiteX39" fmla="*/ 978219 w 1864314"/>
                <a:gd name="connsiteY39" fmla="*/ 885004 h 1864980"/>
                <a:gd name="connsiteX40" fmla="*/ 885239 w 1864314"/>
                <a:gd name="connsiteY40" fmla="*/ 885431 h 1864980"/>
                <a:gd name="connsiteX41" fmla="*/ 885239 w 1864314"/>
                <a:gd name="connsiteY41" fmla="*/ 663505 h 1864980"/>
                <a:gd name="connsiteX42" fmla="*/ 567055 w 1864314"/>
                <a:gd name="connsiteY42" fmla="*/ 609342 h 1864980"/>
                <a:gd name="connsiteX43" fmla="*/ 517263 w 1864314"/>
                <a:gd name="connsiteY43" fmla="*/ 885431 h 1864980"/>
                <a:gd name="connsiteX44" fmla="*/ 885239 w 1864314"/>
                <a:gd name="connsiteY44" fmla="*/ 885431 h 1864980"/>
                <a:gd name="connsiteX45" fmla="*/ 1275213 w 1864314"/>
                <a:gd name="connsiteY45" fmla="*/ 519878 h 1864980"/>
                <a:gd name="connsiteX46" fmla="*/ 978884 w 1864314"/>
                <a:gd name="connsiteY46" fmla="*/ 91325 h 1864980"/>
                <a:gd name="connsiteX47" fmla="*/ 978884 w 1864314"/>
                <a:gd name="connsiteY47" fmla="*/ 571761 h 1864980"/>
                <a:gd name="connsiteX48" fmla="*/ 1275213 w 1864314"/>
                <a:gd name="connsiteY48" fmla="*/ 519878 h 1864980"/>
                <a:gd name="connsiteX49" fmla="*/ 885382 w 1864314"/>
                <a:gd name="connsiteY49" fmla="*/ 571666 h 1864980"/>
                <a:gd name="connsiteX50" fmla="*/ 885382 w 1864314"/>
                <a:gd name="connsiteY50" fmla="*/ 98119 h 1864980"/>
                <a:gd name="connsiteX51" fmla="*/ 598650 w 1864314"/>
                <a:gd name="connsiteY51" fmla="*/ 522966 h 1864980"/>
                <a:gd name="connsiteX52" fmla="*/ 885382 w 1864314"/>
                <a:gd name="connsiteY52" fmla="*/ 571666 h 1864980"/>
                <a:gd name="connsiteX53" fmla="*/ 979169 w 1864314"/>
                <a:gd name="connsiteY53" fmla="*/ 1321064 h 1864980"/>
                <a:gd name="connsiteX54" fmla="*/ 979169 w 1864314"/>
                <a:gd name="connsiteY54" fmla="*/ 1775511 h 1864980"/>
                <a:gd name="connsiteX55" fmla="*/ 1265236 w 1864314"/>
                <a:gd name="connsiteY55" fmla="*/ 1370096 h 1864980"/>
                <a:gd name="connsiteX56" fmla="*/ 979169 w 1864314"/>
                <a:gd name="connsiteY56" fmla="*/ 1321064 h 1864980"/>
                <a:gd name="connsiteX57" fmla="*/ 609768 w 1864314"/>
                <a:gd name="connsiteY57" fmla="*/ 1365392 h 1864980"/>
                <a:gd name="connsiteX58" fmla="*/ 885049 w 1864314"/>
                <a:gd name="connsiteY58" fmla="*/ 1763919 h 1864980"/>
                <a:gd name="connsiteX59" fmla="*/ 885049 w 1864314"/>
                <a:gd name="connsiteY59" fmla="*/ 1319544 h 1864980"/>
                <a:gd name="connsiteX60" fmla="*/ 609768 w 1864314"/>
                <a:gd name="connsiteY60" fmla="*/ 1365392 h 1864980"/>
                <a:gd name="connsiteX61" fmla="*/ 512131 w 1864314"/>
                <a:gd name="connsiteY61" fmla="*/ 492464 h 1864980"/>
                <a:gd name="connsiteX62" fmla="*/ 748786 w 1864314"/>
                <a:gd name="connsiteY62" fmla="*/ 111374 h 1864980"/>
                <a:gd name="connsiteX63" fmla="*/ 298235 w 1864314"/>
                <a:gd name="connsiteY63" fmla="*/ 379624 h 1864980"/>
                <a:gd name="connsiteX64" fmla="*/ 512131 w 1864314"/>
                <a:gd name="connsiteY64" fmla="*/ 492464 h 1864980"/>
                <a:gd name="connsiteX65" fmla="*/ 1361399 w 1864314"/>
                <a:gd name="connsiteY65" fmla="*/ 488663 h 1864980"/>
                <a:gd name="connsiteX66" fmla="*/ 1565889 w 1864314"/>
                <a:gd name="connsiteY66" fmla="*/ 379624 h 1864980"/>
                <a:gd name="connsiteX67" fmla="*/ 1129448 w 1864314"/>
                <a:gd name="connsiteY67" fmla="*/ 116316 h 1864980"/>
                <a:gd name="connsiteX68" fmla="*/ 1361399 w 1864314"/>
                <a:gd name="connsiteY68" fmla="*/ 488663 h 1864980"/>
                <a:gd name="connsiteX69" fmla="*/ 751114 w 1864314"/>
                <a:gd name="connsiteY69" fmla="*/ 1753704 h 1864980"/>
                <a:gd name="connsiteX70" fmla="*/ 522536 w 1864314"/>
                <a:gd name="connsiteY70" fmla="*/ 1394897 h 1864980"/>
                <a:gd name="connsiteX71" fmla="*/ 313486 w 1864314"/>
                <a:gd name="connsiteY71" fmla="*/ 1502035 h 1864980"/>
                <a:gd name="connsiteX72" fmla="*/ 751114 w 1864314"/>
                <a:gd name="connsiteY72" fmla="*/ 1753704 h 1864980"/>
                <a:gd name="connsiteX73" fmla="*/ 1127928 w 1864314"/>
                <a:gd name="connsiteY73" fmla="*/ 1750378 h 1864980"/>
                <a:gd name="connsiteX74" fmla="*/ 1550827 w 1864314"/>
                <a:gd name="connsiteY74" fmla="*/ 1501798 h 1864980"/>
                <a:gd name="connsiteX75" fmla="*/ 1352514 w 1864314"/>
                <a:gd name="connsiteY75" fmla="*/ 1399316 h 1864980"/>
                <a:gd name="connsiteX76" fmla="*/ 1127928 w 1864314"/>
                <a:gd name="connsiteY76" fmla="*/ 1750378 h 186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1864314" h="1864980">
                  <a:moveTo>
                    <a:pt x="931848" y="1864976"/>
                  </a:moveTo>
                  <a:cubicBezTo>
                    <a:pt x="413973" y="1863313"/>
                    <a:pt x="-1705" y="1445497"/>
                    <a:pt x="5" y="928334"/>
                  </a:cubicBezTo>
                  <a:cubicBezTo>
                    <a:pt x="1716" y="411409"/>
                    <a:pt x="421005" y="-2035"/>
                    <a:pt x="941398" y="8"/>
                  </a:cubicBezTo>
                  <a:cubicBezTo>
                    <a:pt x="1448915" y="2003"/>
                    <a:pt x="1866256" y="423382"/>
                    <a:pt x="1864308" y="931755"/>
                  </a:cubicBezTo>
                  <a:cubicBezTo>
                    <a:pt x="1862313" y="1449297"/>
                    <a:pt x="1445304" y="1866638"/>
                    <a:pt x="931848" y="1864976"/>
                  </a:cubicBezTo>
                  <a:close/>
                  <a:moveTo>
                    <a:pt x="425328" y="979362"/>
                  </a:moveTo>
                  <a:cubicBezTo>
                    <a:pt x="313391" y="979362"/>
                    <a:pt x="203354" y="979362"/>
                    <a:pt x="92463" y="979362"/>
                  </a:cubicBezTo>
                  <a:cubicBezTo>
                    <a:pt x="103010" y="1146269"/>
                    <a:pt x="156603" y="1295931"/>
                    <a:pt x="251911" y="1426777"/>
                  </a:cubicBezTo>
                  <a:cubicBezTo>
                    <a:pt x="331540" y="1385632"/>
                    <a:pt x="409032" y="1345580"/>
                    <a:pt x="487758" y="1304910"/>
                  </a:cubicBezTo>
                  <a:cubicBezTo>
                    <a:pt x="451887" y="1201905"/>
                    <a:pt x="430839" y="1092582"/>
                    <a:pt x="425328" y="979362"/>
                  </a:cubicBezTo>
                  <a:close/>
                  <a:moveTo>
                    <a:pt x="1387673" y="1309804"/>
                  </a:moveTo>
                  <a:cubicBezTo>
                    <a:pt x="1463454" y="1349429"/>
                    <a:pt x="1537049" y="1387960"/>
                    <a:pt x="1611975" y="1427157"/>
                  </a:cubicBezTo>
                  <a:cubicBezTo>
                    <a:pt x="1707853" y="1294980"/>
                    <a:pt x="1761398" y="1145319"/>
                    <a:pt x="1771613" y="979124"/>
                  </a:cubicBezTo>
                  <a:cubicBezTo>
                    <a:pt x="1664190" y="979124"/>
                    <a:pt x="1558097" y="979124"/>
                    <a:pt x="1451433" y="979124"/>
                  </a:cubicBezTo>
                  <a:cubicBezTo>
                    <a:pt x="1446160" y="1094054"/>
                    <a:pt x="1424494" y="1204851"/>
                    <a:pt x="1387673" y="1309804"/>
                  </a:cubicBezTo>
                  <a:close/>
                  <a:moveTo>
                    <a:pt x="238893" y="456260"/>
                  </a:moveTo>
                  <a:cubicBezTo>
                    <a:pt x="151519" y="583448"/>
                    <a:pt x="102250" y="726791"/>
                    <a:pt x="92558" y="885194"/>
                  </a:cubicBezTo>
                  <a:cubicBezTo>
                    <a:pt x="203924" y="885194"/>
                    <a:pt x="313961" y="885194"/>
                    <a:pt x="425185" y="885194"/>
                  </a:cubicBezTo>
                  <a:cubicBezTo>
                    <a:pt x="430174" y="780526"/>
                    <a:pt x="448324" y="678852"/>
                    <a:pt x="479159" y="583353"/>
                  </a:cubicBezTo>
                  <a:cubicBezTo>
                    <a:pt x="398959" y="540973"/>
                    <a:pt x="320138" y="499258"/>
                    <a:pt x="238893" y="456260"/>
                  </a:cubicBezTo>
                  <a:close/>
                  <a:moveTo>
                    <a:pt x="1771661" y="885241"/>
                  </a:moveTo>
                  <a:cubicBezTo>
                    <a:pt x="1761731" y="726600"/>
                    <a:pt x="1712604" y="582878"/>
                    <a:pt x="1624945" y="455975"/>
                  </a:cubicBezTo>
                  <a:cubicBezTo>
                    <a:pt x="1547359" y="497500"/>
                    <a:pt x="1471816" y="537838"/>
                    <a:pt x="1394990" y="578935"/>
                  </a:cubicBezTo>
                  <a:cubicBezTo>
                    <a:pt x="1427060" y="676191"/>
                    <a:pt x="1446160" y="779196"/>
                    <a:pt x="1451386" y="885241"/>
                  </a:cubicBezTo>
                  <a:cubicBezTo>
                    <a:pt x="1558524" y="885241"/>
                    <a:pt x="1664522" y="885241"/>
                    <a:pt x="1771661" y="885241"/>
                  </a:cubicBezTo>
                  <a:close/>
                  <a:moveTo>
                    <a:pt x="1359499" y="979172"/>
                  </a:moveTo>
                  <a:cubicBezTo>
                    <a:pt x="1231408" y="979172"/>
                    <a:pt x="1105027" y="979172"/>
                    <a:pt x="978742" y="979172"/>
                  </a:cubicBezTo>
                  <a:cubicBezTo>
                    <a:pt x="978742" y="1062507"/>
                    <a:pt x="978742" y="1144701"/>
                    <a:pt x="978742" y="1227609"/>
                  </a:cubicBezTo>
                  <a:cubicBezTo>
                    <a:pt x="1088636" y="1232360"/>
                    <a:pt x="1195346" y="1250605"/>
                    <a:pt x="1299872" y="1283102"/>
                  </a:cubicBezTo>
                  <a:cubicBezTo>
                    <a:pt x="1334650" y="1183898"/>
                    <a:pt x="1354652" y="1083744"/>
                    <a:pt x="1359499" y="979172"/>
                  </a:cubicBezTo>
                  <a:close/>
                  <a:moveTo>
                    <a:pt x="576129" y="1279682"/>
                  </a:moveTo>
                  <a:cubicBezTo>
                    <a:pt x="677756" y="1248657"/>
                    <a:pt x="780761" y="1232503"/>
                    <a:pt x="885809" y="1227372"/>
                  </a:cubicBezTo>
                  <a:cubicBezTo>
                    <a:pt x="885809" y="1143704"/>
                    <a:pt x="885809" y="1061937"/>
                    <a:pt x="885809" y="979077"/>
                  </a:cubicBezTo>
                  <a:cubicBezTo>
                    <a:pt x="762897" y="979077"/>
                    <a:pt x="640555" y="979077"/>
                    <a:pt x="517263" y="979077"/>
                  </a:cubicBezTo>
                  <a:cubicBezTo>
                    <a:pt x="522346" y="1082556"/>
                    <a:pt x="541779" y="1182141"/>
                    <a:pt x="576129" y="1279682"/>
                  </a:cubicBezTo>
                  <a:close/>
                  <a:moveTo>
                    <a:pt x="978219" y="885004"/>
                  </a:moveTo>
                  <a:cubicBezTo>
                    <a:pt x="1106025" y="885004"/>
                    <a:pt x="1232358" y="885004"/>
                    <a:pt x="1359404" y="885004"/>
                  </a:cubicBezTo>
                  <a:cubicBezTo>
                    <a:pt x="1354367" y="789078"/>
                    <a:pt x="1337596" y="696763"/>
                    <a:pt x="1307046" y="605969"/>
                  </a:cubicBezTo>
                  <a:cubicBezTo>
                    <a:pt x="1199052" y="640272"/>
                    <a:pt x="1089918" y="659182"/>
                    <a:pt x="978219" y="663743"/>
                  </a:cubicBezTo>
                  <a:cubicBezTo>
                    <a:pt x="978219" y="738573"/>
                    <a:pt x="978219" y="811171"/>
                    <a:pt x="978219" y="885004"/>
                  </a:cubicBezTo>
                  <a:close/>
                  <a:moveTo>
                    <a:pt x="885239" y="885431"/>
                  </a:moveTo>
                  <a:cubicBezTo>
                    <a:pt x="885239" y="810553"/>
                    <a:pt x="885239" y="737671"/>
                    <a:pt x="885239" y="663505"/>
                  </a:cubicBezTo>
                  <a:cubicBezTo>
                    <a:pt x="776390" y="659657"/>
                    <a:pt x="670915" y="640747"/>
                    <a:pt x="567055" y="609342"/>
                  </a:cubicBezTo>
                  <a:cubicBezTo>
                    <a:pt x="538073" y="700374"/>
                    <a:pt x="521301" y="791501"/>
                    <a:pt x="517263" y="885431"/>
                  </a:cubicBezTo>
                  <a:cubicBezTo>
                    <a:pt x="641078" y="885431"/>
                    <a:pt x="762849" y="885431"/>
                    <a:pt x="885239" y="885431"/>
                  </a:cubicBezTo>
                  <a:close/>
                  <a:moveTo>
                    <a:pt x="1275213" y="519878"/>
                  </a:moveTo>
                  <a:cubicBezTo>
                    <a:pt x="1205371" y="356439"/>
                    <a:pt x="1104790" y="217135"/>
                    <a:pt x="978884" y="91325"/>
                  </a:cubicBezTo>
                  <a:cubicBezTo>
                    <a:pt x="978884" y="254051"/>
                    <a:pt x="978884" y="412407"/>
                    <a:pt x="978884" y="571761"/>
                  </a:cubicBezTo>
                  <a:cubicBezTo>
                    <a:pt x="1080131" y="567770"/>
                    <a:pt x="1177720" y="550428"/>
                    <a:pt x="1275213" y="519878"/>
                  </a:cubicBezTo>
                  <a:close/>
                  <a:moveTo>
                    <a:pt x="885382" y="571666"/>
                  </a:moveTo>
                  <a:cubicBezTo>
                    <a:pt x="885382" y="413215"/>
                    <a:pt x="885382" y="257377"/>
                    <a:pt x="885382" y="98119"/>
                  </a:cubicBezTo>
                  <a:cubicBezTo>
                    <a:pt x="763182" y="223834"/>
                    <a:pt x="665593" y="362092"/>
                    <a:pt x="598650" y="522966"/>
                  </a:cubicBezTo>
                  <a:cubicBezTo>
                    <a:pt x="692960" y="551378"/>
                    <a:pt x="787460" y="568102"/>
                    <a:pt x="885382" y="571666"/>
                  </a:cubicBezTo>
                  <a:close/>
                  <a:moveTo>
                    <a:pt x="979169" y="1321064"/>
                  </a:moveTo>
                  <a:cubicBezTo>
                    <a:pt x="979169" y="1470963"/>
                    <a:pt x="979169" y="1620909"/>
                    <a:pt x="979169" y="1775511"/>
                  </a:cubicBezTo>
                  <a:cubicBezTo>
                    <a:pt x="1099991" y="1654642"/>
                    <a:pt x="1196629" y="1522370"/>
                    <a:pt x="1265236" y="1370096"/>
                  </a:cubicBezTo>
                  <a:cubicBezTo>
                    <a:pt x="1217914" y="1347623"/>
                    <a:pt x="1028581" y="1315315"/>
                    <a:pt x="979169" y="1321064"/>
                  </a:cubicBezTo>
                  <a:close/>
                  <a:moveTo>
                    <a:pt x="609768" y="1365392"/>
                  </a:moveTo>
                  <a:cubicBezTo>
                    <a:pt x="676616" y="1515861"/>
                    <a:pt x="770071" y="1645948"/>
                    <a:pt x="885049" y="1763919"/>
                  </a:cubicBezTo>
                  <a:cubicBezTo>
                    <a:pt x="885049" y="1614210"/>
                    <a:pt x="885049" y="1467209"/>
                    <a:pt x="885049" y="1319544"/>
                  </a:cubicBezTo>
                  <a:cubicBezTo>
                    <a:pt x="791024" y="1323725"/>
                    <a:pt x="700229" y="1338406"/>
                    <a:pt x="609768" y="1365392"/>
                  </a:cubicBezTo>
                  <a:close/>
                  <a:moveTo>
                    <a:pt x="512131" y="492464"/>
                  </a:moveTo>
                  <a:cubicBezTo>
                    <a:pt x="569573" y="352828"/>
                    <a:pt x="649107" y="228348"/>
                    <a:pt x="748786" y="111374"/>
                  </a:cubicBezTo>
                  <a:cubicBezTo>
                    <a:pt x="567672" y="154325"/>
                    <a:pt x="419579" y="243124"/>
                    <a:pt x="298235" y="379624"/>
                  </a:cubicBezTo>
                  <a:cubicBezTo>
                    <a:pt x="366414" y="425378"/>
                    <a:pt x="436303" y="462199"/>
                    <a:pt x="512131" y="492464"/>
                  </a:cubicBezTo>
                  <a:close/>
                  <a:moveTo>
                    <a:pt x="1361399" y="488663"/>
                  </a:moveTo>
                  <a:cubicBezTo>
                    <a:pt x="1434044" y="458873"/>
                    <a:pt x="1501083" y="423287"/>
                    <a:pt x="1565889" y="379624"/>
                  </a:cubicBezTo>
                  <a:cubicBezTo>
                    <a:pt x="1447110" y="246022"/>
                    <a:pt x="1302532" y="157841"/>
                    <a:pt x="1129448" y="116316"/>
                  </a:cubicBezTo>
                  <a:cubicBezTo>
                    <a:pt x="1224566" y="229108"/>
                    <a:pt x="1303673" y="351497"/>
                    <a:pt x="1361399" y="488663"/>
                  </a:cubicBezTo>
                  <a:close/>
                  <a:moveTo>
                    <a:pt x="751114" y="1753704"/>
                  </a:moveTo>
                  <a:cubicBezTo>
                    <a:pt x="656139" y="1643002"/>
                    <a:pt x="579503" y="1525173"/>
                    <a:pt x="522536" y="1394897"/>
                  </a:cubicBezTo>
                  <a:cubicBezTo>
                    <a:pt x="448466" y="1423831"/>
                    <a:pt x="379527" y="1458610"/>
                    <a:pt x="313486" y="1502035"/>
                  </a:cubicBezTo>
                  <a:cubicBezTo>
                    <a:pt x="433975" y="1630221"/>
                    <a:pt x="577697" y="1713509"/>
                    <a:pt x="751114" y="1753704"/>
                  </a:cubicBezTo>
                  <a:close/>
                  <a:moveTo>
                    <a:pt x="1127928" y="1750378"/>
                  </a:moveTo>
                  <a:cubicBezTo>
                    <a:pt x="1295738" y="1708093"/>
                    <a:pt x="1434567" y="1626040"/>
                    <a:pt x="1550827" y="1501798"/>
                  </a:cubicBezTo>
                  <a:cubicBezTo>
                    <a:pt x="1487304" y="1460843"/>
                    <a:pt x="1422451" y="1426920"/>
                    <a:pt x="1352514" y="1399316"/>
                  </a:cubicBezTo>
                  <a:cubicBezTo>
                    <a:pt x="1295976" y="1527026"/>
                    <a:pt x="1221003" y="1641814"/>
                    <a:pt x="1127928" y="1750378"/>
                  </a:cubicBezTo>
                  <a:close/>
                </a:path>
              </a:pathLst>
            </a:custGeom>
            <a:solidFill>
              <a:schemeClr val="accent1"/>
            </a:solidFill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1614991-FB79-4866-8017-CD0C3B641B3E}"/>
                </a:ext>
              </a:extLst>
            </p:cNvPr>
            <p:cNvSpPr/>
            <p:nvPr/>
          </p:nvSpPr>
          <p:spPr>
            <a:xfrm>
              <a:off x="7740151" y="2333396"/>
              <a:ext cx="365656" cy="1090673"/>
            </a:xfrm>
            <a:custGeom>
              <a:avLst/>
              <a:gdLst>
                <a:gd name="connsiteX0" fmla="*/ 188193 w 365656"/>
                <a:gd name="connsiteY0" fmla="*/ 1090673 h 1090673"/>
                <a:gd name="connsiteX1" fmla="*/ 0 w 365656"/>
                <a:gd name="connsiteY1" fmla="*/ 998834 h 1090673"/>
                <a:gd name="connsiteX2" fmla="*/ 142107 w 365656"/>
                <a:gd name="connsiteY2" fmla="*/ 528993 h 1090673"/>
                <a:gd name="connsiteX3" fmla="*/ 129231 w 365656"/>
                <a:gd name="connsiteY3" fmla="*/ 38579 h 1090673"/>
                <a:gd name="connsiteX4" fmla="*/ 335003 w 365656"/>
                <a:gd name="connsiteY4" fmla="*/ 0 h 1090673"/>
                <a:gd name="connsiteX5" fmla="*/ 360992 w 365656"/>
                <a:gd name="connsiteY5" fmla="*/ 450361 h 1090673"/>
                <a:gd name="connsiteX6" fmla="*/ 188193 w 365656"/>
                <a:gd name="connsiteY6" fmla="*/ 1090673 h 109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656" h="1090673">
                  <a:moveTo>
                    <a:pt x="188193" y="1090673"/>
                  </a:moveTo>
                  <a:cubicBezTo>
                    <a:pt x="124718" y="1059696"/>
                    <a:pt x="63143" y="1029669"/>
                    <a:pt x="0" y="998834"/>
                  </a:cubicBezTo>
                  <a:cubicBezTo>
                    <a:pt x="72503" y="849030"/>
                    <a:pt x="120252" y="692812"/>
                    <a:pt x="142107" y="528993"/>
                  </a:cubicBezTo>
                  <a:cubicBezTo>
                    <a:pt x="163962" y="365411"/>
                    <a:pt x="159401" y="202399"/>
                    <a:pt x="129231" y="38579"/>
                  </a:cubicBezTo>
                  <a:cubicBezTo>
                    <a:pt x="198170" y="25656"/>
                    <a:pt x="265827" y="12971"/>
                    <a:pt x="335003" y="0"/>
                  </a:cubicBezTo>
                  <a:cubicBezTo>
                    <a:pt x="363558" y="149851"/>
                    <a:pt x="372015" y="299655"/>
                    <a:pt x="360992" y="450361"/>
                  </a:cubicBezTo>
                  <a:cubicBezTo>
                    <a:pt x="344553" y="674330"/>
                    <a:pt x="287065" y="887372"/>
                    <a:pt x="188193" y="1090673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D34CF21-228E-4238-AFC9-83CA26E7B241}"/>
                </a:ext>
              </a:extLst>
            </p:cNvPr>
            <p:cNvSpPr/>
            <p:nvPr/>
          </p:nvSpPr>
          <p:spPr>
            <a:xfrm>
              <a:off x="5869767" y="4103578"/>
              <a:ext cx="1094474" cy="307158"/>
            </a:xfrm>
            <a:custGeom>
              <a:avLst/>
              <a:gdLst>
                <a:gd name="connsiteX0" fmla="*/ 0 w 1094474"/>
                <a:gd name="connsiteY0" fmla="*/ 239790 h 307158"/>
                <a:gd name="connsiteX1" fmla="*/ 57631 w 1094474"/>
                <a:gd name="connsiteY1" fmla="*/ 38342 h 307158"/>
                <a:gd name="connsiteX2" fmla="*/ 541963 w 1094474"/>
                <a:gd name="connsiteY2" fmla="*/ 96116 h 307158"/>
                <a:gd name="connsiteX3" fmla="*/ 1021449 w 1094474"/>
                <a:gd name="connsiteY3" fmla="*/ 0 h 307158"/>
                <a:gd name="connsiteX4" fmla="*/ 1094474 w 1094474"/>
                <a:gd name="connsiteY4" fmla="*/ 196222 h 307158"/>
                <a:gd name="connsiteX5" fmla="*/ 666966 w 1094474"/>
                <a:gd name="connsiteY5" fmla="*/ 297042 h 307158"/>
                <a:gd name="connsiteX6" fmla="*/ 0 w 1094474"/>
                <a:gd name="connsiteY6" fmla="*/ 239790 h 307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4474" h="307158">
                  <a:moveTo>
                    <a:pt x="0" y="239790"/>
                  </a:moveTo>
                  <a:cubicBezTo>
                    <a:pt x="19480" y="171707"/>
                    <a:pt x="38294" y="105951"/>
                    <a:pt x="57631" y="38342"/>
                  </a:cubicBezTo>
                  <a:cubicBezTo>
                    <a:pt x="216557" y="83763"/>
                    <a:pt x="377859" y="102625"/>
                    <a:pt x="541963" y="96116"/>
                  </a:cubicBezTo>
                  <a:cubicBezTo>
                    <a:pt x="706116" y="89607"/>
                    <a:pt x="865374" y="57394"/>
                    <a:pt x="1021449" y="0"/>
                  </a:cubicBezTo>
                  <a:cubicBezTo>
                    <a:pt x="1045823" y="65423"/>
                    <a:pt x="1069816" y="129849"/>
                    <a:pt x="1094474" y="196222"/>
                  </a:cubicBezTo>
                  <a:cubicBezTo>
                    <a:pt x="955741" y="248247"/>
                    <a:pt x="813396" y="281505"/>
                    <a:pt x="666966" y="297042"/>
                  </a:cubicBezTo>
                  <a:cubicBezTo>
                    <a:pt x="441572" y="321035"/>
                    <a:pt x="219693" y="302505"/>
                    <a:pt x="0" y="239790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B160A6F-125E-40F8-B72E-9AF78272AA52}"/>
                </a:ext>
              </a:extLst>
            </p:cNvPr>
            <p:cNvSpPr/>
            <p:nvPr/>
          </p:nvSpPr>
          <p:spPr>
            <a:xfrm>
              <a:off x="4619883" y="1398085"/>
              <a:ext cx="654803" cy="1003299"/>
            </a:xfrm>
            <a:custGeom>
              <a:avLst/>
              <a:gdLst>
                <a:gd name="connsiteX0" fmla="*/ 654803 w 654803"/>
                <a:gd name="connsiteY0" fmla="*/ 149376 h 1003299"/>
                <a:gd name="connsiteX1" fmla="*/ 206770 w 654803"/>
                <a:gd name="connsiteY1" fmla="*/ 1003300 h 1003299"/>
                <a:gd name="connsiteX2" fmla="*/ 0 w 654803"/>
                <a:gd name="connsiteY2" fmla="*/ 968807 h 1003299"/>
                <a:gd name="connsiteX3" fmla="*/ 507755 w 654803"/>
                <a:gd name="connsiteY3" fmla="*/ 0 h 1003299"/>
                <a:gd name="connsiteX4" fmla="*/ 513789 w 654803"/>
                <a:gd name="connsiteY4" fmla="*/ 4609 h 1003299"/>
                <a:gd name="connsiteX5" fmla="*/ 654803 w 654803"/>
                <a:gd name="connsiteY5" fmla="*/ 149376 h 1003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4803" h="1003299">
                  <a:moveTo>
                    <a:pt x="654803" y="149376"/>
                  </a:moveTo>
                  <a:cubicBezTo>
                    <a:pt x="415678" y="386553"/>
                    <a:pt x="266017" y="670007"/>
                    <a:pt x="206770" y="1003300"/>
                  </a:cubicBezTo>
                  <a:cubicBezTo>
                    <a:pt x="138543" y="991945"/>
                    <a:pt x="70697" y="980589"/>
                    <a:pt x="0" y="968807"/>
                  </a:cubicBezTo>
                  <a:cubicBezTo>
                    <a:pt x="66754" y="591185"/>
                    <a:pt x="236417" y="269485"/>
                    <a:pt x="507755" y="0"/>
                  </a:cubicBezTo>
                  <a:cubicBezTo>
                    <a:pt x="510701" y="2233"/>
                    <a:pt x="512411" y="3231"/>
                    <a:pt x="513789" y="4609"/>
                  </a:cubicBezTo>
                  <a:cubicBezTo>
                    <a:pt x="560635" y="52643"/>
                    <a:pt x="607482" y="100772"/>
                    <a:pt x="654803" y="149376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6F21529-EAF3-4A58-B9CC-20E180DAA0AA}"/>
                </a:ext>
              </a:extLst>
            </p:cNvPr>
            <p:cNvSpPr/>
            <p:nvPr/>
          </p:nvSpPr>
          <p:spPr>
            <a:xfrm>
              <a:off x="4898965" y="3522941"/>
              <a:ext cx="935595" cy="785602"/>
            </a:xfrm>
            <a:custGeom>
              <a:avLst/>
              <a:gdLst>
                <a:gd name="connsiteX0" fmla="*/ 865849 w 935595"/>
                <a:gd name="connsiteY0" fmla="*/ 785602 h 785602"/>
                <a:gd name="connsiteX1" fmla="*/ 0 w 935595"/>
                <a:gd name="connsiteY1" fmla="*/ 116926 h 785602"/>
                <a:gd name="connsiteX2" fmla="*/ 85331 w 935595"/>
                <a:gd name="connsiteY2" fmla="*/ 59009 h 785602"/>
                <a:gd name="connsiteX3" fmla="*/ 172419 w 935595"/>
                <a:gd name="connsiteY3" fmla="*/ 0 h 785602"/>
                <a:gd name="connsiteX4" fmla="*/ 935596 w 935595"/>
                <a:gd name="connsiteY4" fmla="*/ 589712 h 785602"/>
                <a:gd name="connsiteX5" fmla="*/ 865849 w 935595"/>
                <a:gd name="connsiteY5" fmla="*/ 785602 h 785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5595" h="785602">
                  <a:moveTo>
                    <a:pt x="865849" y="785602"/>
                  </a:moveTo>
                  <a:cubicBezTo>
                    <a:pt x="540158" y="675898"/>
                    <a:pt x="208908" y="432402"/>
                    <a:pt x="0" y="116926"/>
                  </a:cubicBezTo>
                  <a:cubicBezTo>
                    <a:pt x="28412" y="97636"/>
                    <a:pt x="56871" y="78299"/>
                    <a:pt x="85331" y="59009"/>
                  </a:cubicBezTo>
                  <a:cubicBezTo>
                    <a:pt x="113932" y="39625"/>
                    <a:pt x="142487" y="20287"/>
                    <a:pt x="172419" y="0"/>
                  </a:cubicBezTo>
                  <a:cubicBezTo>
                    <a:pt x="364461" y="277324"/>
                    <a:pt x="618694" y="473500"/>
                    <a:pt x="935596" y="589712"/>
                  </a:cubicBezTo>
                  <a:cubicBezTo>
                    <a:pt x="912078" y="655801"/>
                    <a:pt x="888987" y="720702"/>
                    <a:pt x="865849" y="785602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4FD44C-52B8-4412-B58F-AA00C0DC0A19}"/>
                </a:ext>
              </a:extLst>
            </p:cNvPr>
            <p:cNvSpPr/>
            <p:nvPr/>
          </p:nvSpPr>
          <p:spPr>
            <a:xfrm>
              <a:off x="7332218" y="1300734"/>
              <a:ext cx="719513" cy="975600"/>
            </a:xfrm>
            <a:custGeom>
              <a:avLst/>
              <a:gdLst>
                <a:gd name="connsiteX0" fmla="*/ 516450 w 719513"/>
                <a:gd name="connsiteY0" fmla="*/ 975601 h 975600"/>
                <a:gd name="connsiteX1" fmla="*/ 0 w 719513"/>
                <a:gd name="connsiteY1" fmla="*/ 161967 h 975600"/>
                <a:gd name="connsiteX2" fmla="*/ 133032 w 719513"/>
                <a:gd name="connsiteY2" fmla="*/ 0 h 975600"/>
                <a:gd name="connsiteX3" fmla="*/ 719514 w 719513"/>
                <a:gd name="connsiteY3" fmla="*/ 923718 h 975600"/>
                <a:gd name="connsiteX4" fmla="*/ 704310 w 719513"/>
                <a:gd name="connsiteY4" fmla="*/ 928279 h 975600"/>
                <a:gd name="connsiteX5" fmla="*/ 516450 w 719513"/>
                <a:gd name="connsiteY5" fmla="*/ 975601 h 97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9513" h="975600">
                  <a:moveTo>
                    <a:pt x="516450" y="975601"/>
                  </a:moveTo>
                  <a:cubicBezTo>
                    <a:pt x="430882" y="648579"/>
                    <a:pt x="258748" y="378239"/>
                    <a:pt x="0" y="161967"/>
                  </a:cubicBezTo>
                  <a:cubicBezTo>
                    <a:pt x="44376" y="107946"/>
                    <a:pt x="88181" y="54638"/>
                    <a:pt x="133032" y="0"/>
                  </a:cubicBezTo>
                  <a:cubicBezTo>
                    <a:pt x="427223" y="246109"/>
                    <a:pt x="622590" y="552986"/>
                    <a:pt x="719514" y="923718"/>
                  </a:cubicBezTo>
                  <a:cubicBezTo>
                    <a:pt x="712957" y="925713"/>
                    <a:pt x="708681" y="927186"/>
                    <a:pt x="704310" y="928279"/>
                  </a:cubicBezTo>
                  <a:cubicBezTo>
                    <a:pt x="642355" y="943910"/>
                    <a:pt x="580353" y="959542"/>
                    <a:pt x="516450" y="975601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4E0BF3A-14EA-42F2-8837-434795FD2E3D}"/>
                </a:ext>
              </a:extLst>
            </p:cNvPr>
            <p:cNvSpPr/>
            <p:nvPr/>
          </p:nvSpPr>
          <p:spPr>
            <a:xfrm>
              <a:off x="6981393" y="3418415"/>
              <a:ext cx="895828" cy="840240"/>
            </a:xfrm>
            <a:custGeom>
              <a:avLst/>
              <a:gdLst>
                <a:gd name="connsiteX0" fmla="*/ 85521 w 895828"/>
                <a:gd name="connsiteY0" fmla="*/ 840241 h 840240"/>
                <a:gd name="connsiteX1" fmla="*/ 0 w 895828"/>
                <a:gd name="connsiteY1" fmla="*/ 648437 h 840240"/>
                <a:gd name="connsiteX2" fmla="*/ 408884 w 895828"/>
                <a:gd name="connsiteY2" fmla="*/ 380805 h 840240"/>
                <a:gd name="connsiteX3" fmla="*/ 713290 w 895828"/>
                <a:gd name="connsiteY3" fmla="*/ 0 h 840240"/>
                <a:gd name="connsiteX4" fmla="*/ 895829 w 895828"/>
                <a:gd name="connsiteY4" fmla="*/ 103718 h 840240"/>
                <a:gd name="connsiteX5" fmla="*/ 85521 w 895828"/>
                <a:gd name="connsiteY5" fmla="*/ 840241 h 84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5828" h="840240">
                  <a:moveTo>
                    <a:pt x="85521" y="840241"/>
                  </a:moveTo>
                  <a:cubicBezTo>
                    <a:pt x="56586" y="775340"/>
                    <a:pt x="28507" y="712387"/>
                    <a:pt x="0" y="648437"/>
                  </a:cubicBezTo>
                  <a:cubicBezTo>
                    <a:pt x="151134" y="580543"/>
                    <a:pt x="287207" y="491601"/>
                    <a:pt x="408884" y="380805"/>
                  </a:cubicBezTo>
                  <a:cubicBezTo>
                    <a:pt x="530181" y="270340"/>
                    <a:pt x="631142" y="143437"/>
                    <a:pt x="713290" y="0"/>
                  </a:cubicBezTo>
                  <a:cubicBezTo>
                    <a:pt x="774152" y="34588"/>
                    <a:pt x="834111" y="68654"/>
                    <a:pt x="895829" y="103718"/>
                  </a:cubicBezTo>
                  <a:cubicBezTo>
                    <a:pt x="703360" y="435015"/>
                    <a:pt x="434825" y="680317"/>
                    <a:pt x="85521" y="840241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B830C3C8-F6E8-48E0-9417-A76F8E66CFC2}"/>
              </a:ext>
            </a:extLst>
          </p:cNvPr>
          <p:cNvSpPr/>
          <p:nvPr/>
        </p:nvSpPr>
        <p:spPr>
          <a:xfrm>
            <a:off x="4971132" y="202191"/>
            <a:ext cx="58317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ALUR</a:t>
            </a:r>
            <a:endParaRPr lang="ko-KR" altLang="en-US" sz="3600" b="1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A3960A1-C912-04C8-5F7E-E4970DC5F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998" y="5033351"/>
            <a:ext cx="1160312" cy="1223536"/>
          </a:xfrm>
          <a:prstGeom prst="ellipse">
            <a:avLst/>
          </a:prstGeom>
          <a:effectLst>
            <a:innerShdw blurRad="114300">
              <a:prstClr val="black"/>
            </a:innerShdw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E4CBB19-E4C5-E696-76A4-8CE2FD2C29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612" y="848522"/>
            <a:ext cx="8505531" cy="582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87394"/>
            <a:ext cx="11573197" cy="724247"/>
          </a:xfrm>
        </p:spPr>
        <p:txBody>
          <a:bodyPr/>
          <a:lstStyle/>
          <a:p>
            <a:r>
              <a:rPr lang="en-US" dirty="0"/>
              <a:t>WEB DESAIN 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4AFC293-09F3-4826-ACF9-361C113AC595}"/>
              </a:ext>
            </a:extLst>
          </p:cNvPr>
          <p:cNvGrpSpPr/>
          <p:nvPr/>
        </p:nvGrpSpPr>
        <p:grpSpPr>
          <a:xfrm>
            <a:off x="9943244" y="1438182"/>
            <a:ext cx="2034278" cy="681664"/>
            <a:chOff x="4383734" y="2238787"/>
            <a:chExt cx="4001473" cy="724247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F8067647-48EC-4C5D-BDB7-C16A0C36854D}"/>
                </a:ext>
              </a:extLst>
            </p:cNvPr>
            <p:cNvSpPr/>
            <p:nvPr/>
          </p:nvSpPr>
          <p:spPr>
            <a:xfrm>
              <a:off x="4383734" y="2238787"/>
              <a:ext cx="4001473" cy="724247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6DCFBFC3-DBD8-4B84-8708-A711EED6FA74}"/>
                </a:ext>
              </a:extLst>
            </p:cNvPr>
            <p:cNvSpPr/>
            <p:nvPr/>
          </p:nvSpPr>
          <p:spPr>
            <a:xfrm>
              <a:off x="4448529" y="2288700"/>
              <a:ext cx="3871883" cy="61830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A5CEAC9-5935-4038-B95B-872063D63EF1}"/>
              </a:ext>
            </a:extLst>
          </p:cNvPr>
          <p:cNvGrpSpPr/>
          <p:nvPr/>
        </p:nvGrpSpPr>
        <p:grpSpPr>
          <a:xfrm>
            <a:off x="9265439" y="2472777"/>
            <a:ext cx="2876840" cy="2784606"/>
            <a:chOff x="3544388" y="1380450"/>
            <a:chExt cx="5477691" cy="547769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DA2CFF8-5EED-475C-B249-ED95512165FF}"/>
                </a:ext>
              </a:extLst>
            </p:cNvPr>
            <p:cNvGrpSpPr/>
            <p:nvPr/>
          </p:nvGrpSpPr>
          <p:grpSpPr>
            <a:xfrm flipH="1">
              <a:off x="4172545" y="2472415"/>
              <a:ext cx="4849534" cy="3982909"/>
              <a:chOff x="694037" y="1907584"/>
              <a:chExt cx="4600185" cy="377811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4A8B46A9-F7D4-47ED-8EB5-9642130C42F6}"/>
                  </a:ext>
                </a:extLst>
              </p:cNvPr>
              <p:cNvGrpSpPr/>
              <p:nvPr/>
            </p:nvGrpSpPr>
            <p:grpSpPr>
              <a:xfrm>
                <a:off x="694037" y="1907584"/>
                <a:ext cx="4600185" cy="3778119"/>
                <a:chOff x="6317071" y="541239"/>
                <a:chExt cx="4600185" cy="3778119"/>
              </a:xfrm>
            </p:grpSpPr>
            <p:sp>
              <p:nvSpPr>
                <p:cNvPr id="4" name="Freeform: Shape 3">
                  <a:extLst>
                    <a:ext uri="{FF2B5EF4-FFF2-40B4-BE49-F238E27FC236}">
                      <a16:creationId xmlns:a16="http://schemas.microsoft.com/office/drawing/2014/main" id="{21E317F4-1ACC-43F0-AD60-D8159CA71F99}"/>
                    </a:ext>
                  </a:extLst>
                </p:cNvPr>
                <p:cNvSpPr/>
                <p:nvPr/>
              </p:nvSpPr>
              <p:spPr>
                <a:xfrm>
                  <a:off x="7792347" y="541239"/>
                  <a:ext cx="1769425" cy="2142119"/>
                </a:xfrm>
                <a:custGeom>
                  <a:avLst/>
                  <a:gdLst>
                    <a:gd name="connsiteX0" fmla="*/ 2660333 w 2715559"/>
                    <a:gd name="connsiteY0" fmla="*/ 1901649 h 3287536"/>
                    <a:gd name="connsiteX1" fmla="*/ 2655570 w 2715559"/>
                    <a:gd name="connsiteY1" fmla="*/ 1765441 h 3287536"/>
                    <a:gd name="connsiteX2" fmla="*/ 2713672 w 2715559"/>
                    <a:gd name="connsiteY2" fmla="*/ 1554939 h 3287536"/>
                    <a:gd name="connsiteX3" fmla="*/ 2673668 w 2715559"/>
                    <a:gd name="connsiteY3" fmla="*/ 1450164 h 3287536"/>
                    <a:gd name="connsiteX4" fmla="*/ 2648903 w 2715559"/>
                    <a:gd name="connsiteY4" fmla="*/ 1334911 h 3287536"/>
                    <a:gd name="connsiteX5" fmla="*/ 2655570 w 2715559"/>
                    <a:gd name="connsiteY5" fmla="*/ 1231089 h 3287536"/>
                    <a:gd name="connsiteX6" fmla="*/ 2480310 w 2715559"/>
                    <a:gd name="connsiteY6" fmla="*/ 1001536 h 3287536"/>
                    <a:gd name="connsiteX7" fmla="*/ 1182052 w 2715559"/>
                    <a:gd name="connsiteY7" fmla="*/ 964389 h 3287536"/>
                    <a:gd name="connsiteX8" fmla="*/ 886777 w 2715559"/>
                    <a:gd name="connsiteY8" fmla="*/ 993916 h 3287536"/>
                    <a:gd name="connsiteX9" fmla="*/ 865823 w 2715559"/>
                    <a:gd name="connsiteY9" fmla="*/ 979629 h 3287536"/>
                    <a:gd name="connsiteX10" fmla="*/ 901065 w 2715559"/>
                    <a:gd name="connsiteY10" fmla="*/ 824371 h 3287536"/>
                    <a:gd name="connsiteX11" fmla="*/ 973455 w 2715559"/>
                    <a:gd name="connsiteY11" fmla="*/ 680544 h 3287536"/>
                    <a:gd name="connsiteX12" fmla="*/ 973455 w 2715559"/>
                    <a:gd name="connsiteY12" fmla="*/ 680544 h 3287536"/>
                    <a:gd name="connsiteX13" fmla="*/ 985838 w 2715559"/>
                    <a:gd name="connsiteY13" fmla="*/ 133809 h 3287536"/>
                    <a:gd name="connsiteX14" fmla="*/ 1012508 w 2715559"/>
                    <a:gd name="connsiteY14" fmla="*/ 103329 h 3287536"/>
                    <a:gd name="connsiteX15" fmla="*/ 983933 w 2715559"/>
                    <a:gd name="connsiteY15" fmla="*/ 57609 h 3287536"/>
                    <a:gd name="connsiteX16" fmla="*/ 784860 w 2715559"/>
                    <a:gd name="connsiteY16" fmla="*/ 42369 h 3287536"/>
                    <a:gd name="connsiteX17" fmla="*/ 716280 w 2715559"/>
                    <a:gd name="connsiteY17" fmla="*/ 156669 h 3287536"/>
                    <a:gd name="connsiteX18" fmla="*/ 649605 w 2715559"/>
                    <a:gd name="connsiteY18" fmla="*/ 318594 h 3287536"/>
                    <a:gd name="connsiteX19" fmla="*/ 258127 w 2715559"/>
                    <a:gd name="connsiteY19" fmla="*/ 921526 h 3287536"/>
                    <a:gd name="connsiteX20" fmla="*/ 160020 w 2715559"/>
                    <a:gd name="connsiteY20" fmla="*/ 1078689 h 3287536"/>
                    <a:gd name="connsiteX21" fmla="*/ 40005 w 2715559"/>
                    <a:gd name="connsiteY21" fmla="*/ 1474929 h 3287536"/>
                    <a:gd name="connsiteX22" fmla="*/ 0 w 2715559"/>
                    <a:gd name="connsiteY22" fmla="*/ 1522554 h 3287536"/>
                    <a:gd name="connsiteX23" fmla="*/ 3810 w 2715559"/>
                    <a:gd name="connsiteY23" fmla="*/ 1534936 h 3287536"/>
                    <a:gd name="connsiteX24" fmla="*/ 303848 w 2715559"/>
                    <a:gd name="connsiteY24" fmla="*/ 2331226 h 3287536"/>
                    <a:gd name="connsiteX25" fmla="*/ 664845 w 2715559"/>
                    <a:gd name="connsiteY25" fmla="*/ 3287536 h 3287536"/>
                    <a:gd name="connsiteX26" fmla="*/ 701040 w 2715559"/>
                    <a:gd name="connsiteY26" fmla="*/ 3279916 h 3287536"/>
                    <a:gd name="connsiteX27" fmla="*/ 992505 w 2715559"/>
                    <a:gd name="connsiteY27" fmla="*/ 3169426 h 3287536"/>
                    <a:gd name="connsiteX28" fmla="*/ 1344930 w 2715559"/>
                    <a:gd name="connsiteY28" fmla="*/ 3009406 h 3287536"/>
                    <a:gd name="connsiteX29" fmla="*/ 2436495 w 2715559"/>
                    <a:gd name="connsiteY29" fmla="*/ 2568399 h 3287536"/>
                    <a:gd name="connsiteX30" fmla="*/ 2579370 w 2715559"/>
                    <a:gd name="connsiteY30" fmla="*/ 2518869 h 3287536"/>
                    <a:gd name="connsiteX31" fmla="*/ 2651760 w 2715559"/>
                    <a:gd name="connsiteY31" fmla="*/ 2436001 h 3287536"/>
                    <a:gd name="connsiteX32" fmla="*/ 2594610 w 2715559"/>
                    <a:gd name="connsiteY32" fmla="*/ 2215974 h 3287536"/>
                    <a:gd name="connsiteX33" fmla="*/ 2700338 w 2715559"/>
                    <a:gd name="connsiteY33" fmla="*/ 2056906 h 3287536"/>
                    <a:gd name="connsiteX34" fmla="*/ 2660333 w 2715559"/>
                    <a:gd name="connsiteY34" fmla="*/ 1901649 h 3287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2715559" h="3287536">
                      <a:moveTo>
                        <a:pt x="2660333" y="1901649"/>
                      </a:moveTo>
                      <a:cubicBezTo>
                        <a:pt x="2630805" y="1854024"/>
                        <a:pt x="2619375" y="1812114"/>
                        <a:pt x="2655570" y="1765441"/>
                      </a:cubicBezTo>
                      <a:cubicBezTo>
                        <a:pt x="2695575" y="1700671"/>
                        <a:pt x="2723197" y="1633044"/>
                        <a:pt x="2713672" y="1554939"/>
                      </a:cubicBezTo>
                      <a:cubicBezTo>
                        <a:pt x="2707005" y="1506361"/>
                        <a:pt x="2686050" y="1459689"/>
                        <a:pt x="2673668" y="1450164"/>
                      </a:cubicBezTo>
                      <a:cubicBezTo>
                        <a:pt x="2630805" y="1418731"/>
                        <a:pt x="2627947" y="1379679"/>
                        <a:pt x="2648903" y="1334911"/>
                      </a:cubicBezTo>
                      <a:cubicBezTo>
                        <a:pt x="2663190" y="1310146"/>
                        <a:pt x="2662238" y="1257759"/>
                        <a:pt x="2655570" y="1231089"/>
                      </a:cubicBezTo>
                      <a:cubicBezTo>
                        <a:pt x="2627947" y="1131076"/>
                        <a:pt x="2575560" y="1050114"/>
                        <a:pt x="2480310" y="1001536"/>
                      </a:cubicBezTo>
                      <a:cubicBezTo>
                        <a:pt x="2211705" y="870091"/>
                        <a:pt x="1816418" y="870091"/>
                        <a:pt x="1182052" y="964389"/>
                      </a:cubicBezTo>
                      <a:cubicBezTo>
                        <a:pt x="1154430" y="977724"/>
                        <a:pt x="998220" y="981534"/>
                        <a:pt x="886777" y="993916"/>
                      </a:cubicBezTo>
                      <a:cubicBezTo>
                        <a:pt x="867727" y="995821"/>
                        <a:pt x="863918" y="996774"/>
                        <a:pt x="865823" y="979629"/>
                      </a:cubicBezTo>
                      <a:cubicBezTo>
                        <a:pt x="871538" y="927241"/>
                        <a:pt x="869633" y="873901"/>
                        <a:pt x="901065" y="824371"/>
                      </a:cubicBezTo>
                      <a:cubicBezTo>
                        <a:pt x="929640" y="779604"/>
                        <a:pt x="949643" y="729121"/>
                        <a:pt x="973455" y="680544"/>
                      </a:cubicBezTo>
                      <a:cubicBezTo>
                        <a:pt x="973455" y="680544"/>
                        <a:pt x="973455" y="680544"/>
                        <a:pt x="973455" y="680544"/>
                      </a:cubicBezTo>
                      <a:cubicBezTo>
                        <a:pt x="978218" y="498616"/>
                        <a:pt x="982027" y="315736"/>
                        <a:pt x="985838" y="133809"/>
                      </a:cubicBezTo>
                      <a:cubicBezTo>
                        <a:pt x="985838" y="112854"/>
                        <a:pt x="990600" y="101424"/>
                        <a:pt x="1012508" y="103329"/>
                      </a:cubicBezTo>
                      <a:cubicBezTo>
                        <a:pt x="1002983" y="88089"/>
                        <a:pt x="995363" y="71896"/>
                        <a:pt x="983933" y="57609"/>
                      </a:cubicBezTo>
                      <a:cubicBezTo>
                        <a:pt x="929640" y="-12876"/>
                        <a:pt x="848677" y="-19544"/>
                        <a:pt x="784860" y="42369"/>
                      </a:cubicBezTo>
                      <a:cubicBezTo>
                        <a:pt x="751523" y="74754"/>
                        <a:pt x="729615" y="112854"/>
                        <a:pt x="716280" y="156669"/>
                      </a:cubicBezTo>
                      <a:cubicBezTo>
                        <a:pt x="698183" y="211914"/>
                        <a:pt x="681990" y="269064"/>
                        <a:pt x="649605" y="318594"/>
                      </a:cubicBezTo>
                      <a:cubicBezTo>
                        <a:pt x="519113" y="519571"/>
                        <a:pt x="387667" y="719596"/>
                        <a:pt x="258127" y="921526"/>
                      </a:cubicBezTo>
                      <a:cubicBezTo>
                        <a:pt x="224790" y="972961"/>
                        <a:pt x="182880" y="1020586"/>
                        <a:pt x="160020" y="1078689"/>
                      </a:cubicBezTo>
                      <a:cubicBezTo>
                        <a:pt x="109538" y="1207276"/>
                        <a:pt x="78105" y="1342531"/>
                        <a:pt x="40005" y="1474929"/>
                      </a:cubicBezTo>
                      <a:cubicBezTo>
                        <a:pt x="33338" y="1497789"/>
                        <a:pt x="26670" y="1517791"/>
                        <a:pt x="0" y="1522554"/>
                      </a:cubicBezTo>
                      <a:cubicBezTo>
                        <a:pt x="953" y="1526364"/>
                        <a:pt x="1905" y="1531126"/>
                        <a:pt x="3810" y="1534936"/>
                      </a:cubicBezTo>
                      <a:cubicBezTo>
                        <a:pt x="103823" y="1800684"/>
                        <a:pt x="203835" y="2065479"/>
                        <a:pt x="303848" y="2331226"/>
                      </a:cubicBezTo>
                      <a:cubicBezTo>
                        <a:pt x="423863" y="2650314"/>
                        <a:pt x="544830" y="2968449"/>
                        <a:pt x="664845" y="3287536"/>
                      </a:cubicBezTo>
                      <a:cubicBezTo>
                        <a:pt x="677227" y="3284679"/>
                        <a:pt x="688658" y="3282774"/>
                        <a:pt x="701040" y="3279916"/>
                      </a:cubicBezTo>
                      <a:cubicBezTo>
                        <a:pt x="801052" y="3250389"/>
                        <a:pt x="896302" y="3208479"/>
                        <a:pt x="992505" y="3169426"/>
                      </a:cubicBezTo>
                      <a:cubicBezTo>
                        <a:pt x="1109663" y="3121801"/>
                        <a:pt x="1229677" y="3062746"/>
                        <a:pt x="1344930" y="3009406"/>
                      </a:cubicBezTo>
                      <a:cubicBezTo>
                        <a:pt x="1480185" y="2930349"/>
                        <a:pt x="2380298" y="2584591"/>
                        <a:pt x="2436495" y="2568399"/>
                      </a:cubicBezTo>
                      <a:cubicBezTo>
                        <a:pt x="2484120" y="2551254"/>
                        <a:pt x="2536508" y="2534109"/>
                        <a:pt x="2579370" y="2518869"/>
                      </a:cubicBezTo>
                      <a:cubicBezTo>
                        <a:pt x="2617470" y="2505534"/>
                        <a:pt x="2642235" y="2476959"/>
                        <a:pt x="2651760" y="2436001"/>
                      </a:cubicBezTo>
                      <a:cubicBezTo>
                        <a:pt x="2670810" y="2353134"/>
                        <a:pt x="2670810" y="2275029"/>
                        <a:pt x="2594610" y="2215974"/>
                      </a:cubicBezTo>
                      <a:cubicBezTo>
                        <a:pt x="2682240" y="2173111"/>
                        <a:pt x="2707958" y="2135964"/>
                        <a:pt x="2700338" y="2056906"/>
                      </a:cubicBezTo>
                      <a:cubicBezTo>
                        <a:pt x="2696528" y="2003566"/>
                        <a:pt x="2688908" y="1947369"/>
                        <a:pt x="2660333" y="1901649"/>
                      </a:cubicBezTo>
                      <a:close/>
                    </a:path>
                  </a:pathLst>
                </a:custGeom>
                <a:solidFill>
                  <a:srgbClr val="FDCBA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" name="Freeform: Shape 4">
                  <a:extLst>
                    <a:ext uri="{FF2B5EF4-FFF2-40B4-BE49-F238E27FC236}">
                      <a16:creationId xmlns:a16="http://schemas.microsoft.com/office/drawing/2014/main" id="{E46E65DC-2E7C-43E1-AA2D-476C7A2D7110}"/>
                    </a:ext>
                  </a:extLst>
                </p:cNvPr>
                <p:cNvSpPr/>
                <p:nvPr/>
              </p:nvSpPr>
              <p:spPr>
                <a:xfrm>
                  <a:off x="8393113" y="600488"/>
                  <a:ext cx="1045795" cy="1919653"/>
                </a:xfrm>
                <a:custGeom>
                  <a:avLst/>
                  <a:gdLst>
                    <a:gd name="connsiteX0" fmla="*/ 1460199 w 1604995"/>
                    <a:gd name="connsiteY0" fmla="*/ 2946099 h 2946115"/>
                    <a:gd name="connsiteX1" fmla="*/ 92409 w 1604995"/>
                    <a:gd name="connsiteY1" fmla="*/ 2921334 h 2946115"/>
                    <a:gd name="connsiteX2" fmla="*/ 16 w 1604995"/>
                    <a:gd name="connsiteY2" fmla="*/ 2825131 h 2946115"/>
                    <a:gd name="connsiteX3" fmla="*/ 48594 w 1604995"/>
                    <a:gd name="connsiteY3" fmla="*/ 92409 h 2946115"/>
                    <a:gd name="connsiteX4" fmla="*/ 144796 w 1604995"/>
                    <a:gd name="connsiteY4" fmla="*/ 16 h 2946115"/>
                    <a:gd name="connsiteX5" fmla="*/ 1512586 w 1604995"/>
                    <a:gd name="connsiteY5" fmla="*/ 24781 h 2946115"/>
                    <a:gd name="connsiteX6" fmla="*/ 1604979 w 1604995"/>
                    <a:gd name="connsiteY6" fmla="*/ 120984 h 2946115"/>
                    <a:gd name="connsiteX7" fmla="*/ 1555449 w 1604995"/>
                    <a:gd name="connsiteY7" fmla="*/ 2853706 h 2946115"/>
                    <a:gd name="connsiteX8" fmla="*/ 1460199 w 1604995"/>
                    <a:gd name="connsiteY8" fmla="*/ 2946099 h 2946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4995" h="2946115">
                      <a:moveTo>
                        <a:pt x="1460199" y="2946099"/>
                      </a:moveTo>
                      <a:lnTo>
                        <a:pt x="92409" y="2921334"/>
                      </a:lnTo>
                      <a:cubicBezTo>
                        <a:pt x="40021" y="2920381"/>
                        <a:pt x="-936" y="2877519"/>
                        <a:pt x="16" y="2825131"/>
                      </a:cubicBezTo>
                      <a:lnTo>
                        <a:pt x="48594" y="92409"/>
                      </a:lnTo>
                      <a:cubicBezTo>
                        <a:pt x="49546" y="40021"/>
                        <a:pt x="92409" y="-936"/>
                        <a:pt x="144796" y="16"/>
                      </a:cubicBezTo>
                      <a:lnTo>
                        <a:pt x="1512586" y="24781"/>
                      </a:lnTo>
                      <a:cubicBezTo>
                        <a:pt x="1564974" y="25734"/>
                        <a:pt x="1605931" y="68596"/>
                        <a:pt x="1604979" y="120984"/>
                      </a:cubicBezTo>
                      <a:lnTo>
                        <a:pt x="1555449" y="2853706"/>
                      </a:lnTo>
                      <a:cubicBezTo>
                        <a:pt x="1554496" y="2906094"/>
                        <a:pt x="1511634" y="2947051"/>
                        <a:pt x="1460199" y="294609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" name="Freeform: Shape 5">
                  <a:extLst>
                    <a:ext uri="{FF2B5EF4-FFF2-40B4-BE49-F238E27FC236}">
                      <a16:creationId xmlns:a16="http://schemas.microsoft.com/office/drawing/2014/main" id="{CD546D4A-6991-4A25-A5ED-4469B01E8B33}"/>
                    </a:ext>
                  </a:extLst>
                </p:cNvPr>
                <p:cNvSpPr/>
                <p:nvPr/>
              </p:nvSpPr>
              <p:spPr>
                <a:xfrm>
                  <a:off x="8458911" y="789793"/>
                  <a:ext cx="909854" cy="1477737"/>
                </a:xfrm>
                <a:custGeom>
                  <a:avLst/>
                  <a:gdLst>
                    <a:gd name="connsiteX0" fmla="*/ 1320165 w 1396365"/>
                    <a:gd name="connsiteY0" fmla="*/ 2267903 h 2267902"/>
                    <a:gd name="connsiteX1" fmla="*/ 36195 w 1396365"/>
                    <a:gd name="connsiteY1" fmla="*/ 2245043 h 2267902"/>
                    <a:gd name="connsiteX2" fmla="*/ 0 w 1396365"/>
                    <a:gd name="connsiteY2" fmla="*/ 2207895 h 2267902"/>
                    <a:gd name="connsiteX3" fmla="*/ 39053 w 1396365"/>
                    <a:gd name="connsiteY3" fmla="*/ 36195 h 2267902"/>
                    <a:gd name="connsiteX4" fmla="*/ 76200 w 1396365"/>
                    <a:gd name="connsiteY4" fmla="*/ 0 h 2267902"/>
                    <a:gd name="connsiteX5" fmla="*/ 1360170 w 1396365"/>
                    <a:gd name="connsiteY5" fmla="*/ 22860 h 2267902"/>
                    <a:gd name="connsiteX6" fmla="*/ 1396365 w 1396365"/>
                    <a:gd name="connsiteY6" fmla="*/ 60007 h 2267902"/>
                    <a:gd name="connsiteX7" fmla="*/ 1357313 w 1396365"/>
                    <a:gd name="connsiteY7" fmla="*/ 2231708 h 2267902"/>
                    <a:gd name="connsiteX8" fmla="*/ 1320165 w 1396365"/>
                    <a:gd name="connsiteY8" fmla="*/ 2267903 h 22679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6365" h="2267902">
                      <a:moveTo>
                        <a:pt x="1320165" y="2267903"/>
                      </a:moveTo>
                      <a:lnTo>
                        <a:pt x="36195" y="2245043"/>
                      </a:lnTo>
                      <a:cubicBezTo>
                        <a:pt x="16192" y="2245043"/>
                        <a:pt x="0" y="2227897"/>
                        <a:pt x="0" y="2207895"/>
                      </a:cubicBezTo>
                      <a:lnTo>
                        <a:pt x="39053" y="36195"/>
                      </a:lnTo>
                      <a:cubicBezTo>
                        <a:pt x="39053" y="16192"/>
                        <a:pt x="56197" y="0"/>
                        <a:pt x="76200" y="0"/>
                      </a:cubicBezTo>
                      <a:lnTo>
                        <a:pt x="1360170" y="22860"/>
                      </a:lnTo>
                      <a:cubicBezTo>
                        <a:pt x="1380173" y="22860"/>
                        <a:pt x="1396365" y="40005"/>
                        <a:pt x="1396365" y="60007"/>
                      </a:cubicBezTo>
                      <a:lnTo>
                        <a:pt x="1357313" y="2231708"/>
                      </a:lnTo>
                      <a:cubicBezTo>
                        <a:pt x="1356360" y="2251710"/>
                        <a:pt x="1340167" y="2267903"/>
                        <a:pt x="1320165" y="2267903"/>
                      </a:cubicBezTo>
                      <a:close/>
                    </a:path>
                  </a:pathLst>
                </a:custGeom>
                <a:solidFill>
                  <a:srgbClr val="CDFEF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" name="Freeform: Shape 6">
                  <a:extLst>
                    <a:ext uri="{FF2B5EF4-FFF2-40B4-BE49-F238E27FC236}">
                      <a16:creationId xmlns:a16="http://schemas.microsoft.com/office/drawing/2014/main" id="{C5349293-946B-4891-B737-9A4467D06E49}"/>
                    </a:ext>
                  </a:extLst>
                </p:cNvPr>
                <p:cNvSpPr/>
                <p:nvPr/>
              </p:nvSpPr>
              <p:spPr>
                <a:xfrm>
                  <a:off x="6317071" y="1517968"/>
                  <a:ext cx="1940714" cy="1844831"/>
                </a:xfrm>
                <a:custGeom>
                  <a:avLst/>
                  <a:gdLst>
                    <a:gd name="connsiteX0" fmla="*/ 2219357 w 2978438"/>
                    <a:gd name="connsiteY0" fmla="*/ 5459 h 2831285"/>
                    <a:gd name="connsiteX1" fmla="*/ 2265077 w 2978438"/>
                    <a:gd name="connsiteY1" fmla="*/ 24509 h 2831285"/>
                    <a:gd name="connsiteX2" fmla="*/ 2973737 w 2978438"/>
                    <a:gd name="connsiteY2" fmla="*/ 1905696 h 2831285"/>
                    <a:gd name="connsiteX3" fmla="*/ 2957544 w 2978438"/>
                    <a:gd name="connsiteY3" fmla="*/ 1943796 h 2831285"/>
                    <a:gd name="connsiteX4" fmla="*/ 627729 w 2978438"/>
                    <a:gd name="connsiteY4" fmla="*/ 2822954 h 2831285"/>
                    <a:gd name="connsiteX5" fmla="*/ 588677 w 2978438"/>
                    <a:gd name="connsiteY5" fmla="*/ 2828669 h 2831285"/>
                    <a:gd name="connsiteX6" fmla="*/ 361029 w 2978438"/>
                    <a:gd name="connsiteY6" fmla="*/ 2400996 h 2831285"/>
                    <a:gd name="connsiteX7" fmla="*/ 126714 w 2978438"/>
                    <a:gd name="connsiteY7" fmla="*/ 1732341 h 2831285"/>
                    <a:gd name="connsiteX8" fmla="*/ 36226 w 2978438"/>
                    <a:gd name="connsiteY8" fmla="*/ 1268474 h 2831285"/>
                    <a:gd name="connsiteX9" fmla="*/ 31 w 2978438"/>
                    <a:gd name="connsiteY9" fmla="*/ 826514 h 2831285"/>
                    <a:gd name="connsiteX10" fmla="*/ 7651 w 2978438"/>
                    <a:gd name="connsiteY10" fmla="*/ 794129 h 2831285"/>
                    <a:gd name="connsiteX11" fmla="*/ 40989 w 2978438"/>
                    <a:gd name="connsiteY11" fmla="*/ 773173 h 2831285"/>
                    <a:gd name="connsiteX12" fmla="*/ 2219357 w 2978438"/>
                    <a:gd name="connsiteY12" fmla="*/ 5459 h 2831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978438" h="2831285">
                      <a:moveTo>
                        <a:pt x="2219357" y="5459"/>
                      </a:moveTo>
                      <a:cubicBezTo>
                        <a:pt x="2244122" y="-4066"/>
                        <a:pt x="2258409" y="-3114"/>
                        <a:pt x="2265077" y="24509"/>
                      </a:cubicBezTo>
                      <a:cubicBezTo>
                        <a:pt x="2275554" y="32129"/>
                        <a:pt x="2957544" y="1867596"/>
                        <a:pt x="2973737" y="1905696"/>
                      </a:cubicBezTo>
                      <a:cubicBezTo>
                        <a:pt x="2982309" y="1926651"/>
                        <a:pt x="2980404" y="1935224"/>
                        <a:pt x="2957544" y="1943796"/>
                      </a:cubicBezTo>
                      <a:cubicBezTo>
                        <a:pt x="2807049" y="1998089"/>
                        <a:pt x="850614" y="2742944"/>
                        <a:pt x="627729" y="2822954"/>
                      </a:cubicBezTo>
                      <a:cubicBezTo>
                        <a:pt x="615347" y="2827716"/>
                        <a:pt x="602964" y="2835336"/>
                        <a:pt x="588677" y="2828669"/>
                      </a:cubicBezTo>
                      <a:cubicBezTo>
                        <a:pt x="504857" y="2690556"/>
                        <a:pt x="427704" y="2548634"/>
                        <a:pt x="361029" y="2400996"/>
                      </a:cubicBezTo>
                      <a:cubicBezTo>
                        <a:pt x="263874" y="2184779"/>
                        <a:pt x="184816" y="1962846"/>
                        <a:pt x="126714" y="1732341"/>
                      </a:cubicBezTo>
                      <a:cubicBezTo>
                        <a:pt x="87661" y="1578989"/>
                        <a:pt x="57181" y="1423731"/>
                        <a:pt x="36226" y="1268474"/>
                      </a:cubicBezTo>
                      <a:cubicBezTo>
                        <a:pt x="20986" y="1158936"/>
                        <a:pt x="31" y="863661"/>
                        <a:pt x="31" y="826514"/>
                      </a:cubicBezTo>
                      <a:cubicBezTo>
                        <a:pt x="31" y="815084"/>
                        <a:pt x="-921" y="803654"/>
                        <a:pt x="7651" y="794129"/>
                      </a:cubicBezTo>
                      <a:cubicBezTo>
                        <a:pt x="14319" y="779841"/>
                        <a:pt x="28606" y="777936"/>
                        <a:pt x="40989" y="773173"/>
                      </a:cubicBezTo>
                      <a:cubicBezTo>
                        <a:pt x="314357" y="675066"/>
                        <a:pt x="2105057" y="48321"/>
                        <a:pt x="2219357" y="545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41DFACA1-E795-4DF0-8C9A-824C3D146613}"/>
                    </a:ext>
                  </a:extLst>
                </p:cNvPr>
                <p:cNvSpPr/>
                <p:nvPr/>
              </p:nvSpPr>
              <p:spPr>
                <a:xfrm>
                  <a:off x="9780807" y="3331581"/>
                  <a:ext cx="1136449" cy="987777"/>
                </a:xfrm>
                <a:custGeom>
                  <a:avLst/>
                  <a:gdLst>
                    <a:gd name="connsiteX0" fmla="*/ 603980 w 1744122"/>
                    <a:gd name="connsiteY0" fmla="*/ 1515955 h 1515954"/>
                    <a:gd name="connsiteX1" fmla="*/ 18193 w 1744122"/>
                    <a:gd name="connsiteY1" fmla="*/ 836822 h 1515954"/>
                    <a:gd name="connsiteX2" fmla="*/ 24860 w 1744122"/>
                    <a:gd name="connsiteY2" fmla="*/ 774910 h 1515954"/>
                    <a:gd name="connsiteX3" fmla="*/ 1165003 w 1744122"/>
                    <a:gd name="connsiteY3" fmla="*/ 8147 h 1515954"/>
                    <a:gd name="connsiteX4" fmla="*/ 1203103 w 1744122"/>
                    <a:gd name="connsiteY4" fmla="*/ 11958 h 1515954"/>
                    <a:gd name="connsiteX5" fmla="*/ 1744123 w 1744122"/>
                    <a:gd name="connsiteY5" fmla="*/ 619652 h 1515954"/>
                    <a:gd name="connsiteX6" fmla="*/ 1651730 w 1744122"/>
                    <a:gd name="connsiteY6" fmla="*/ 733000 h 1515954"/>
                    <a:gd name="connsiteX7" fmla="*/ 684943 w 1744122"/>
                    <a:gd name="connsiteY7" fmla="*/ 1478808 h 1515954"/>
                    <a:gd name="connsiteX8" fmla="*/ 603980 w 1744122"/>
                    <a:gd name="connsiteY8" fmla="*/ 1515955 h 1515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44122" h="1515954">
                      <a:moveTo>
                        <a:pt x="603980" y="1515955"/>
                      </a:moveTo>
                      <a:cubicBezTo>
                        <a:pt x="458248" y="1343552"/>
                        <a:pt x="53435" y="876827"/>
                        <a:pt x="18193" y="836822"/>
                      </a:cubicBezTo>
                      <a:cubicBezTo>
                        <a:pt x="-7525" y="807295"/>
                        <a:pt x="-6572" y="797770"/>
                        <a:pt x="24860" y="774910"/>
                      </a:cubicBezTo>
                      <a:cubicBezTo>
                        <a:pt x="86773" y="728238"/>
                        <a:pt x="1084993" y="63392"/>
                        <a:pt x="1165003" y="8147"/>
                      </a:cubicBezTo>
                      <a:cubicBezTo>
                        <a:pt x="1181195" y="-3283"/>
                        <a:pt x="1188816" y="-3283"/>
                        <a:pt x="1203103" y="11958"/>
                      </a:cubicBezTo>
                      <a:cubicBezTo>
                        <a:pt x="1383125" y="214840"/>
                        <a:pt x="1564100" y="416770"/>
                        <a:pt x="1744123" y="619652"/>
                      </a:cubicBezTo>
                      <a:cubicBezTo>
                        <a:pt x="1724120" y="666325"/>
                        <a:pt x="1685068" y="698710"/>
                        <a:pt x="1651730" y="733000"/>
                      </a:cubicBezTo>
                      <a:cubicBezTo>
                        <a:pt x="1365028" y="1027322"/>
                        <a:pt x="1044988" y="1278783"/>
                        <a:pt x="684943" y="1478808"/>
                      </a:cubicBezTo>
                      <a:cubicBezTo>
                        <a:pt x="659225" y="1492142"/>
                        <a:pt x="634460" y="1510240"/>
                        <a:pt x="603980" y="151595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" name="Freeform: Shape 8">
                  <a:extLst>
                    <a:ext uri="{FF2B5EF4-FFF2-40B4-BE49-F238E27FC236}">
                      <a16:creationId xmlns:a16="http://schemas.microsoft.com/office/drawing/2014/main" id="{97D07245-C1D6-4739-B371-A857EA2D488D}"/>
                    </a:ext>
                  </a:extLst>
                </p:cNvPr>
                <p:cNvSpPr/>
                <p:nvPr/>
              </p:nvSpPr>
              <p:spPr>
                <a:xfrm>
                  <a:off x="9074897" y="1948024"/>
                  <a:ext cx="1306749" cy="1894064"/>
                </a:xfrm>
                <a:custGeom>
                  <a:avLst/>
                  <a:gdLst>
                    <a:gd name="connsiteX0" fmla="*/ 2005485 w 2005484"/>
                    <a:gd name="connsiteY0" fmla="*/ 2294387 h 2906844"/>
                    <a:gd name="connsiteX1" fmla="*/ 1502564 w 2005484"/>
                    <a:gd name="connsiteY1" fmla="*/ 2638239 h 2906844"/>
                    <a:gd name="connsiteX2" fmla="*/ 1095847 w 2005484"/>
                    <a:gd name="connsiteY2" fmla="*/ 2906845 h 2906844"/>
                    <a:gd name="connsiteX3" fmla="*/ 725324 w 2005484"/>
                    <a:gd name="connsiteY3" fmla="*/ 2624904 h 2906844"/>
                    <a:gd name="connsiteX4" fmla="*/ 351944 w 2005484"/>
                    <a:gd name="connsiteY4" fmla="*/ 2177229 h 2906844"/>
                    <a:gd name="connsiteX5" fmla="*/ 249074 w 2005484"/>
                    <a:gd name="connsiteY5" fmla="*/ 2015304 h 2906844"/>
                    <a:gd name="connsiteX6" fmla="*/ 227167 w 2005484"/>
                    <a:gd name="connsiteY6" fmla="*/ 1910529 h 2906844"/>
                    <a:gd name="connsiteX7" fmla="*/ 220499 w 2005484"/>
                    <a:gd name="connsiteY7" fmla="*/ 1660974 h 2906844"/>
                    <a:gd name="connsiteX8" fmla="*/ 201449 w 2005484"/>
                    <a:gd name="connsiteY8" fmla="*/ 1409514 h 2906844"/>
                    <a:gd name="connsiteX9" fmla="*/ 320512 w 2005484"/>
                    <a:gd name="connsiteY9" fmla="*/ 1135194 h 2906844"/>
                    <a:gd name="connsiteX10" fmla="*/ 329084 w 2005484"/>
                    <a:gd name="connsiteY10" fmla="*/ 1108524 h 2906844"/>
                    <a:gd name="connsiteX11" fmla="*/ 238597 w 2005484"/>
                    <a:gd name="connsiteY11" fmla="*/ 865637 h 2906844"/>
                    <a:gd name="connsiteX12" fmla="*/ 210974 w 2005484"/>
                    <a:gd name="connsiteY12" fmla="*/ 813249 h 2906844"/>
                    <a:gd name="connsiteX13" fmla="*/ 88102 w 2005484"/>
                    <a:gd name="connsiteY13" fmla="*/ 479874 h 2906844"/>
                    <a:gd name="connsiteX14" fmla="*/ 12855 w 2005484"/>
                    <a:gd name="connsiteY14" fmla="*/ 237939 h 2906844"/>
                    <a:gd name="connsiteX15" fmla="*/ 472 w 2005484"/>
                    <a:gd name="connsiteY15" fmla="*/ 117924 h 2906844"/>
                    <a:gd name="connsiteX16" fmla="*/ 108105 w 2005484"/>
                    <a:gd name="connsiteY16" fmla="*/ 3624 h 2906844"/>
                    <a:gd name="connsiteX17" fmla="*/ 188114 w 2005484"/>
                    <a:gd name="connsiteY17" fmla="*/ 767 h 2906844"/>
                    <a:gd name="connsiteX18" fmla="*/ 284317 w 2005484"/>
                    <a:gd name="connsiteY18" fmla="*/ 69347 h 2906844"/>
                    <a:gd name="connsiteX19" fmla="*/ 410999 w 2005484"/>
                    <a:gd name="connsiteY19" fmla="*/ 318902 h 2906844"/>
                    <a:gd name="connsiteX20" fmla="*/ 474817 w 2005484"/>
                    <a:gd name="connsiteY20" fmla="*/ 467492 h 2906844"/>
                    <a:gd name="connsiteX21" fmla="*/ 664364 w 2005484"/>
                    <a:gd name="connsiteY21" fmla="*/ 835157 h 2906844"/>
                    <a:gd name="connsiteX22" fmla="*/ 689130 w 2005484"/>
                    <a:gd name="connsiteY22" fmla="*/ 841824 h 2906844"/>
                    <a:gd name="connsiteX23" fmla="*/ 758662 w 2005484"/>
                    <a:gd name="connsiteY23" fmla="*/ 815154 h 2906844"/>
                    <a:gd name="connsiteX24" fmla="*/ 940589 w 2005484"/>
                    <a:gd name="connsiteY24" fmla="*/ 830394 h 2906844"/>
                    <a:gd name="connsiteX25" fmla="*/ 987262 w 2005484"/>
                    <a:gd name="connsiteY25" fmla="*/ 857064 h 2906844"/>
                    <a:gd name="connsiteX26" fmla="*/ 1163474 w 2005484"/>
                    <a:gd name="connsiteY26" fmla="*/ 918024 h 2906844"/>
                    <a:gd name="connsiteX27" fmla="*/ 1332067 w 2005484"/>
                    <a:gd name="connsiteY27" fmla="*/ 979937 h 2906844"/>
                    <a:gd name="connsiteX28" fmla="*/ 1627342 w 2005484"/>
                    <a:gd name="connsiteY28" fmla="*/ 1078997 h 2906844"/>
                    <a:gd name="connsiteX29" fmla="*/ 1854037 w 2005484"/>
                    <a:gd name="connsiteY29" fmla="*/ 1292357 h 2906844"/>
                    <a:gd name="connsiteX30" fmla="*/ 1879755 w 2005484"/>
                    <a:gd name="connsiteY30" fmla="*/ 1525719 h 2906844"/>
                    <a:gd name="connsiteX31" fmla="*/ 1927380 w 2005484"/>
                    <a:gd name="connsiteY31" fmla="*/ 2072454 h 2906844"/>
                    <a:gd name="connsiteX32" fmla="*/ 2005485 w 2005484"/>
                    <a:gd name="connsiteY32" fmla="*/ 2294387 h 2906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2005484" h="2906844">
                      <a:moveTo>
                        <a:pt x="2005485" y="2294387"/>
                      </a:moveTo>
                      <a:cubicBezTo>
                        <a:pt x="1837844" y="2408687"/>
                        <a:pt x="1670205" y="2523939"/>
                        <a:pt x="1502564" y="2638239"/>
                      </a:cubicBezTo>
                      <a:cubicBezTo>
                        <a:pt x="1371119" y="2727775"/>
                        <a:pt x="1229197" y="2818262"/>
                        <a:pt x="1095847" y="2906845"/>
                      </a:cubicBezTo>
                      <a:cubicBezTo>
                        <a:pt x="1025362" y="2854457"/>
                        <a:pt x="855817" y="2739204"/>
                        <a:pt x="725324" y="2624904"/>
                      </a:cubicBezTo>
                      <a:cubicBezTo>
                        <a:pt x="577687" y="2495364"/>
                        <a:pt x="465292" y="2336297"/>
                        <a:pt x="351944" y="2177229"/>
                      </a:cubicBezTo>
                      <a:cubicBezTo>
                        <a:pt x="314797" y="2124842"/>
                        <a:pt x="271934" y="2076264"/>
                        <a:pt x="249074" y="2015304"/>
                      </a:cubicBezTo>
                      <a:cubicBezTo>
                        <a:pt x="235739" y="1981014"/>
                        <a:pt x="229072" y="1945772"/>
                        <a:pt x="227167" y="1910529"/>
                      </a:cubicBezTo>
                      <a:cubicBezTo>
                        <a:pt x="223357" y="1827662"/>
                        <a:pt x="224309" y="1743842"/>
                        <a:pt x="220499" y="1660974"/>
                      </a:cubicBezTo>
                      <a:cubicBezTo>
                        <a:pt x="216689" y="1577154"/>
                        <a:pt x="209069" y="1493334"/>
                        <a:pt x="201449" y="1409514"/>
                      </a:cubicBezTo>
                      <a:cubicBezTo>
                        <a:pt x="191924" y="1296167"/>
                        <a:pt x="209069" y="1195202"/>
                        <a:pt x="320512" y="1135194"/>
                      </a:cubicBezTo>
                      <a:cubicBezTo>
                        <a:pt x="332894" y="1128527"/>
                        <a:pt x="334799" y="1121859"/>
                        <a:pt x="329084" y="1108524"/>
                      </a:cubicBezTo>
                      <a:cubicBezTo>
                        <a:pt x="298605" y="1027562"/>
                        <a:pt x="268124" y="946599"/>
                        <a:pt x="238597" y="865637"/>
                      </a:cubicBezTo>
                      <a:cubicBezTo>
                        <a:pt x="221452" y="852302"/>
                        <a:pt x="217642" y="831347"/>
                        <a:pt x="210974" y="813249"/>
                      </a:cubicBezTo>
                      <a:cubicBezTo>
                        <a:pt x="170017" y="701807"/>
                        <a:pt x="129059" y="591317"/>
                        <a:pt x="88102" y="479874"/>
                      </a:cubicBezTo>
                      <a:cubicBezTo>
                        <a:pt x="62384" y="399864"/>
                        <a:pt x="34762" y="319854"/>
                        <a:pt x="12855" y="237939"/>
                      </a:cubicBezTo>
                      <a:cubicBezTo>
                        <a:pt x="2377" y="198887"/>
                        <a:pt x="-1433" y="157929"/>
                        <a:pt x="472" y="117924"/>
                      </a:cubicBezTo>
                      <a:cubicBezTo>
                        <a:pt x="4282" y="55059"/>
                        <a:pt x="45239" y="10292"/>
                        <a:pt x="108105" y="3624"/>
                      </a:cubicBezTo>
                      <a:cubicBezTo>
                        <a:pt x="134774" y="767"/>
                        <a:pt x="161444" y="-1138"/>
                        <a:pt x="188114" y="767"/>
                      </a:cubicBezTo>
                      <a:cubicBezTo>
                        <a:pt x="236692" y="3624"/>
                        <a:pt x="263362" y="30294"/>
                        <a:pt x="284317" y="69347"/>
                      </a:cubicBezTo>
                      <a:cubicBezTo>
                        <a:pt x="329084" y="151262"/>
                        <a:pt x="370994" y="235082"/>
                        <a:pt x="410999" y="318902"/>
                      </a:cubicBezTo>
                      <a:cubicBezTo>
                        <a:pt x="428144" y="370337"/>
                        <a:pt x="463387" y="413199"/>
                        <a:pt x="474817" y="467492"/>
                      </a:cubicBezTo>
                      <a:cubicBezTo>
                        <a:pt x="527205" y="596079"/>
                        <a:pt x="601499" y="713237"/>
                        <a:pt x="664364" y="835157"/>
                      </a:cubicBezTo>
                      <a:cubicBezTo>
                        <a:pt x="671032" y="847539"/>
                        <a:pt x="677699" y="846587"/>
                        <a:pt x="689130" y="841824"/>
                      </a:cubicBezTo>
                      <a:cubicBezTo>
                        <a:pt x="711989" y="832299"/>
                        <a:pt x="734849" y="823727"/>
                        <a:pt x="758662" y="815154"/>
                      </a:cubicBezTo>
                      <a:cubicBezTo>
                        <a:pt x="821527" y="793247"/>
                        <a:pt x="882487" y="799914"/>
                        <a:pt x="940589" y="830394"/>
                      </a:cubicBezTo>
                      <a:cubicBezTo>
                        <a:pt x="956782" y="838967"/>
                        <a:pt x="973927" y="845634"/>
                        <a:pt x="987262" y="857064"/>
                      </a:cubicBezTo>
                      <a:cubicBezTo>
                        <a:pt x="1038697" y="898974"/>
                        <a:pt x="1096799" y="915167"/>
                        <a:pt x="1163474" y="918024"/>
                      </a:cubicBezTo>
                      <a:cubicBezTo>
                        <a:pt x="1225387" y="919929"/>
                        <a:pt x="1281585" y="947552"/>
                        <a:pt x="1332067" y="979937"/>
                      </a:cubicBezTo>
                      <a:cubicBezTo>
                        <a:pt x="1422555" y="1037087"/>
                        <a:pt x="1520662" y="1066614"/>
                        <a:pt x="1627342" y="1078997"/>
                      </a:cubicBezTo>
                      <a:cubicBezTo>
                        <a:pt x="1758787" y="1093284"/>
                        <a:pt x="1824510" y="1162817"/>
                        <a:pt x="1854037" y="1292357"/>
                      </a:cubicBezTo>
                      <a:cubicBezTo>
                        <a:pt x="1871182" y="1369509"/>
                        <a:pt x="1872135" y="1448567"/>
                        <a:pt x="1879755" y="1525719"/>
                      </a:cubicBezTo>
                      <a:cubicBezTo>
                        <a:pt x="1896899" y="1707647"/>
                        <a:pt x="1902614" y="1890527"/>
                        <a:pt x="1927380" y="2072454"/>
                      </a:cubicBezTo>
                      <a:cubicBezTo>
                        <a:pt x="1940714" y="2151512"/>
                        <a:pt x="1967385" y="2224854"/>
                        <a:pt x="2005485" y="2294387"/>
                      </a:cubicBezTo>
                      <a:close/>
                    </a:path>
                  </a:pathLst>
                </a:custGeom>
                <a:solidFill>
                  <a:srgbClr val="FECBA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AD98B56A-F6AE-4F50-AE88-8405BC916496}"/>
                    </a:ext>
                  </a:extLst>
                </p:cNvPr>
                <p:cNvSpPr/>
                <p:nvPr/>
              </p:nvSpPr>
              <p:spPr>
                <a:xfrm>
                  <a:off x="10152751" y="1107758"/>
                  <a:ext cx="209372" cy="83446"/>
                </a:xfrm>
                <a:custGeom>
                  <a:avLst/>
                  <a:gdLst>
                    <a:gd name="connsiteX0" fmla="*/ 145548 w 321326"/>
                    <a:gd name="connsiteY0" fmla="*/ 1600 h 128066"/>
                    <a:gd name="connsiteX1" fmla="*/ 302711 w 321326"/>
                    <a:gd name="connsiteY1" fmla="*/ 11125 h 128066"/>
                    <a:gd name="connsiteX2" fmla="*/ 316046 w 321326"/>
                    <a:gd name="connsiteY2" fmla="*/ 36842 h 128066"/>
                    <a:gd name="connsiteX3" fmla="*/ 8388 w 321326"/>
                    <a:gd name="connsiteY3" fmla="*/ 53035 h 128066"/>
                    <a:gd name="connsiteX4" fmla="*/ 18866 w 321326"/>
                    <a:gd name="connsiteY4" fmla="*/ 22555 h 128066"/>
                    <a:gd name="connsiteX5" fmla="*/ 145548 w 321326"/>
                    <a:gd name="connsiteY5" fmla="*/ 1600 h 1280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21326" h="128066">
                      <a:moveTo>
                        <a:pt x="145548" y="1600"/>
                      </a:moveTo>
                      <a:cubicBezTo>
                        <a:pt x="212223" y="-3163"/>
                        <a:pt x="257943" y="3505"/>
                        <a:pt x="302711" y="11125"/>
                      </a:cubicBezTo>
                      <a:cubicBezTo>
                        <a:pt x="316998" y="13982"/>
                        <a:pt x="328428" y="16840"/>
                        <a:pt x="316046" y="36842"/>
                      </a:cubicBezTo>
                      <a:cubicBezTo>
                        <a:pt x="244608" y="151142"/>
                        <a:pt x="87446" y="159715"/>
                        <a:pt x="8388" y="53035"/>
                      </a:cubicBezTo>
                      <a:cubicBezTo>
                        <a:pt x="-4947" y="34937"/>
                        <a:pt x="-3042" y="28270"/>
                        <a:pt x="18866" y="22555"/>
                      </a:cubicBezTo>
                      <a:cubicBezTo>
                        <a:pt x="67443" y="10172"/>
                        <a:pt x="116021" y="2552"/>
                        <a:pt x="145548" y="1600"/>
                      </a:cubicBezTo>
                      <a:close/>
                    </a:path>
                  </a:pathLst>
                </a:custGeom>
                <a:solidFill>
                  <a:srgbClr val="FEFEF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756053AD-5FE6-4940-9E73-50339659EB58}"/>
                    </a:ext>
                  </a:extLst>
                </p:cNvPr>
                <p:cNvSpPr/>
                <p:nvPr/>
              </p:nvSpPr>
              <p:spPr>
                <a:xfrm>
                  <a:off x="8820736" y="1893900"/>
                  <a:ext cx="185604" cy="184964"/>
                </a:xfrm>
                <a:custGeom>
                  <a:avLst/>
                  <a:gdLst>
                    <a:gd name="connsiteX0" fmla="*/ 11 w 284849"/>
                    <a:gd name="connsiteY0" fmla="*/ 139076 h 283866"/>
                    <a:gd name="connsiteX1" fmla="*/ 142886 w 284849"/>
                    <a:gd name="connsiteY1" fmla="*/ 11 h 283866"/>
                    <a:gd name="connsiteX2" fmla="*/ 284808 w 284849"/>
                    <a:gd name="connsiteY2" fmla="*/ 143838 h 283866"/>
                    <a:gd name="connsiteX3" fmla="*/ 140981 w 284849"/>
                    <a:gd name="connsiteY3" fmla="*/ 283856 h 283866"/>
                    <a:gd name="connsiteX4" fmla="*/ 11 w 284849"/>
                    <a:gd name="connsiteY4" fmla="*/ 139076 h 283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4849" h="283866">
                      <a:moveTo>
                        <a:pt x="11" y="139076"/>
                      </a:moveTo>
                      <a:cubicBezTo>
                        <a:pt x="963" y="60019"/>
                        <a:pt x="62876" y="-942"/>
                        <a:pt x="142886" y="11"/>
                      </a:cubicBezTo>
                      <a:cubicBezTo>
                        <a:pt x="222896" y="11"/>
                        <a:pt x="286713" y="65733"/>
                        <a:pt x="284808" y="143838"/>
                      </a:cubicBezTo>
                      <a:cubicBezTo>
                        <a:pt x="282903" y="220991"/>
                        <a:pt x="218133" y="284808"/>
                        <a:pt x="140981" y="283856"/>
                      </a:cubicBezTo>
                      <a:cubicBezTo>
                        <a:pt x="61923" y="282903"/>
                        <a:pt x="-942" y="219086"/>
                        <a:pt x="11" y="13907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F5561E8-EFC4-4435-8FC1-581E0A63DF01}"/>
                    </a:ext>
                  </a:extLst>
                </p:cNvPr>
                <p:cNvSpPr/>
                <p:nvPr/>
              </p:nvSpPr>
              <p:spPr>
                <a:xfrm>
                  <a:off x="8879065" y="1951626"/>
                  <a:ext cx="67046" cy="67668"/>
                </a:xfrm>
                <a:custGeom>
                  <a:avLst/>
                  <a:gdLst>
                    <a:gd name="connsiteX0" fmla="*/ 102898 w 102897"/>
                    <a:gd name="connsiteY0" fmla="*/ 51435 h 103851"/>
                    <a:gd name="connsiteX1" fmla="*/ 53368 w 102897"/>
                    <a:gd name="connsiteY1" fmla="*/ 103822 h 103851"/>
                    <a:gd name="connsiteX2" fmla="*/ 28 w 102897"/>
                    <a:gd name="connsiteY2" fmla="*/ 54292 h 103851"/>
                    <a:gd name="connsiteX3" fmla="*/ 51463 w 102897"/>
                    <a:gd name="connsiteY3" fmla="*/ 0 h 103851"/>
                    <a:gd name="connsiteX4" fmla="*/ 102898 w 102897"/>
                    <a:gd name="connsiteY4" fmla="*/ 51435 h 103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897" h="103851">
                      <a:moveTo>
                        <a:pt x="102898" y="51435"/>
                      </a:moveTo>
                      <a:cubicBezTo>
                        <a:pt x="102898" y="80010"/>
                        <a:pt x="81943" y="102870"/>
                        <a:pt x="53368" y="103822"/>
                      </a:cubicBezTo>
                      <a:cubicBezTo>
                        <a:pt x="25745" y="104775"/>
                        <a:pt x="1933" y="81915"/>
                        <a:pt x="28" y="54292"/>
                      </a:cubicBezTo>
                      <a:cubicBezTo>
                        <a:pt x="-925" y="24765"/>
                        <a:pt x="22888" y="0"/>
                        <a:pt x="51463" y="0"/>
                      </a:cubicBezTo>
                      <a:cubicBezTo>
                        <a:pt x="79085" y="0"/>
                        <a:pt x="102898" y="23813"/>
                        <a:pt x="102898" y="51435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0" name="Rectangle 9">
                <a:extLst>
                  <a:ext uri="{FF2B5EF4-FFF2-40B4-BE49-F238E27FC236}">
                    <a16:creationId xmlns:a16="http://schemas.microsoft.com/office/drawing/2014/main" id="{F3ADE6AA-52BA-4384-9F2E-113CEB9D0B26}"/>
                  </a:ext>
                </a:extLst>
              </p:cNvPr>
              <p:cNvSpPr/>
              <p:nvPr/>
            </p:nvSpPr>
            <p:spPr>
              <a:xfrm>
                <a:off x="2995080" y="2432538"/>
                <a:ext cx="588948" cy="551308"/>
              </a:xfrm>
              <a:custGeom>
                <a:avLst/>
                <a:gdLst>
                  <a:gd name="connsiteX0" fmla="*/ 833935 w 3239999"/>
                  <a:gd name="connsiteY0" fmla="*/ 22 h 3032924"/>
                  <a:gd name="connsiteX1" fmla="*/ 1576606 w 3239999"/>
                  <a:gd name="connsiteY1" fmla="*/ 402054 h 3032924"/>
                  <a:gd name="connsiteX2" fmla="*/ 1576606 w 3239999"/>
                  <a:gd name="connsiteY2" fmla="*/ 430441 h 3032924"/>
                  <a:gd name="connsiteX3" fmla="*/ 1576606 w 3239999"/>
                  <a:gd name="connsiteY3" fmla="*/ 526981 h 3032924"/>
                  <a:gd name="connsiteX4" fmla="*/ 1576606 w 3239999"/>
                  <a:gd name="connsiteY4" fmla="*/ 2765302 h 3032924"/>
                  <a:gd name="connsiteX5" fmla="*/ 378630 w 3239999"/>
                  <a:gd name="connsiteY5" fmla="*/ 2472117 h 3032924"/>
                  <a:gd name="connsiteX6" fmla="*/ 384918 w 3239999"/>
                  <a:gd name="connsiteY6" fmla="*/ 526981 h 3032924"/>
                  <a:gd name="connsiteX7" fmla="*/ 239143 w 3239999"/>
                  <a:gd name="connsiteY7" fmla="*/ 526981 h 3032924"/>
                  <a:gd name="connsiteX8" fmla="*/ 239143 w 3239999"/>
                  <a:gd name="connsiteY8" fmla="*/ 2776423 h 3032924"/>
                  <a:gd name="connsiteX9" fmla="*/ 1576606 w 3239999"/>
                  <a:gd name="connsiteY9" fmla="*/ 2776423 h 3032924"/>
                  <a:gd name="connsiteX10" fmla="*/ 1576606 w 3239999"/>
                  <a:gd name="connsiteY10" fmla="*/ 2778202 h 3032924"/>
                  <a:gd name="connsiteX11" fmla="*/ 1663394 w 3239999"/>
                  <a:gd name="connsiteY11" fmla="*/ 2778202 h 3032924"/>
                  <a:gd name="connsiteX12" fmla="*/ 1663394 w 3239999"/>
                  <a:gd name="connsiteY12" fmla="*/ 2776423 h 3032924"/>
                  <a:gd name="connsiteX13" fmla="*/ 3000856 w 3239999"/>
                  <a:gd name="connsiteY13" fmla="*/ 2776423 h 3032924"/>
                  <a:gd name="connsiteX14" fmla="*/ 3000856 w 3239999"/>
                  <a:gd name="connsiteY14" fmla="*/ 526981 h 3032924"/>
                  <a:gd name="connsiteX15" fmla="*/ 2855082 w 3239999"/>
                  <a:gd name="connsiteY15" fmla="*/ 526981 h 3032924"/>
                  <a:gd name="connsiteX16" fmla="*/ 2861369 w 3239999"/>
                  <a:gd name="connsiteY16" fmla="*/ 2472117 h 3032924"/>
                  <a:gd name="connsiteX17" fmla="*/ 1663394 w 3239999"/>
                  <a:gd name="connsiteY17" fmla="*/ 2765302 h 3032924"/>
                  <a:gd name="connsiteX18" fmla="*/ 1663394 w 3239999"/>
                  <a:gd name="connsiteY18" fmla="*/ 526981 h 3032924"/>
                  <a:gd name="connsiteX19" fmla="*/ 1663394 w 3239999"/>
                  <a:gd name="connsiteY19" fmla="*/ 430441 h 3032924"/>
                  <a:gd name="connsiteX20" fmla="*/ 1663394 w 3239999"/>
                  <a:gd name="connsiteY20" fmla="*/ 402054 h 3032924"/>
                  <a:gd name="connsiteX21" fmla="*/ 2406065 w 3239999"/>
                  <a:gd name="connsiteY21" fmla="*/ 22 h 3032924"/>
                  <a:gd name="connsiteX22" fmla="*/ 2853673 w 3239999"/>
                  <a:gd name="connsiteY22" fmla="*/ 91100 h 3032924"/>
                  <a:gd name="connsiteX23" fmla="*/ 2854770 w 3239999"/>
                  <a:gd name="connsiteY23" fmla="*/ 430441 h 3032924"/>
                  <a:gd name="connsiteX24" fmla="*/ 3120669 w 3239999"/>
                  <a:gd name="connsiteY24" fmla="*/ 428517 h 3032924"/>
                  <a:gd name="connsiteX25" fmla="*/ 3120669 w 3239999"/>
                  <a:gd name="connsiteY25" fmla="*/ 738345 h 3032924"/>
                  <a:gd name="connsiteX26" fmla="*/ 3239999 w 3239999"/>
                  <a:gd name="connsiteY26" fmla="*/ 738345 h 3032924"/>
                  <a:gd name="connsiteX27" fmla="*/ 3239999 w 3239999"/>
                  <a:gd name="connsiteY27" fmla="*/ 3032924 h 3032924"/>
                  <a:gd name="connsiteX28" fmla="*/ 0 w 3239999"/>
                  <a:gd name="connsiteY28" fmla="*/ 3032924 h 3032924"/>
                  <a:gd name="connsiteX29" fmla="*/ 0 w 3239999"/>
                  <a:gd name="connsiteY29" fmla="*/ 738345 h 3032924"/>
                  <a:gd name="connsiteX30" fmla="*/ 102477 w 3239999"/>
                  <a:gd name="connsiteY30" fmla="*/ 738345 h 3032924"/>
                  <a:gd name="connsiteX31" fmla="*/ 102477 w 3239999"/>
                  <a:gd name="connsiteY31" fmla="*/ 428517 h 3032924"/>
                  <a:gd name="connsiteX32" fmla="*/ 385229 w 3239999"/>
                  <a:gd name="connsiteY32" fmla="*/ 430441 h 3032924"/>
                  <a:gd name="connsiteX33" fmla="*/ 386326 w 3239999"/>
                  <a:gd name="connsiteY33" fmla="*/ 91100 h 3032924"/>
                  <a:gd name="connsiteX34" fmla="*/ 833935 w 3239999"/>
                  <a:gd name="connsiteY34" fmla="*/ 22 h 3032924"/>
                  <a:gd name="connsiteX0" fmla="*/ 833935 w 3239999"/>
                  <a:gd name="connsiteY0" fmla="*/ 22 h 3032924"/>
                  <a:gd name="connsiteX1" fmla="*/ 1576606 w 3239999"/>
                  <a:gd name="connsiteY1" fmla="*/ 402054 h 3032924"/>
                  <a:gd name="connsiteX2" fmla="*/ 1576606 w 3239999"/>
                  <a:gd name="connsiteY2" fmla="*/ 430441 h 3032924"/>
                  <a:gd name="connsiteX3" fmla="*/ 1576606 w 3239999"/>
                  <a:gd name="connsiteY3" fmla="*/ 526981 h 3032924"/>
                  <a:gd name="connsiteX4" fmla="*/ 1576606 w 3239999"/>
                  <a:gd name="connsiteY4" fmla="*/ 2765302 h 3032924"/>
                  <a:gd name="connsiteX5" fmla="*/ 378630 w 3239999"/>
                  <a:gd name="connsiteY5" fmla="*/ 2472117 h 3032924"/>
                  <a:gd name="connsiteX6" fmla="*/ 384918 w 3239999"/>
                  <a:gd name="connsiteY6" fmla="*/ 526981 h 3032924"/>
                  <a:gd name="connsiteX7" fmla="*/ 239143 w 3239999"/>
                  <a:gd name="connsiteY7" fmla="*/ 526981 h 3032924"/>
                  <a:gd name="connsiteX8" fmla="*/ 239143 w 3239999"/>
                  <a:gd name="connsiteY8" fmla="*/ 2776423 h 3032924"/>
                  <a:gd name="connsiteX9" fmla="*/ 1576606 w 3239999"/>
                  <a:gd name="connsiteY9" fmla="*/ 2776423 h 3032924"/>
                  <a:gd name="connsiteX10" fmla="*/ 1576606 w 3239999"/>
                  <a:gd name="connsiteY10" fmla="*/ 2778202 h 3032924"/>
                  <a:gd name="connsiteX11" fmla="*/ 1663394 w 3239999"/>
                  <a:gd name="connsiteY11" fmla="*/ 2778202 h 3032924"/>
                  <a:gd name="connsiteX12" fmla="*/ 1663394 w 3239999"/>
                  <a:gd name="connsiteY12" fmla="*/ 2776423 h 3032924"/>
                  <a:gd name="connsiteX13" fmla="*/ 3000856 w 3239999"/>
                  <a:gd name="connsiteY13" fmla="*/ 2776423 h 3032924"/>
                  <a:gd name="connsiteX14" fmla="*/ 3000856 w 3239999"/>
                  <a:gd name="connsiteY14" fmla="*/ 526981 h 3032924"/>
                  <a:gd name="connsiteX15" fmla="*/ 2855082 w 3239999"/>
                  <a:gd name="connsiteY15" fmla="*/ 526981 h 3032924"/>
                  <a:gd name="connsiteX16" fmla="*/ 2861369 w 3239999"/>
                  <a:gd name="connsiteY16" fmla="*/ 2472117 h 3032924"/>
                  <a:gd name="connsiteX17" fmla="*/ 1663394 w 3239999"/>
                  <a:gd name="connsiteY17" fmla="*/ 2765302 h 3032924"/>
                  <a:gd name="connsiteX18" fmla="*/ 1663394 w 3239999"/>
                  <a:gd name="connsiteY18" fmla="*/ 526981 h 3032924"/>
                  <a:gd name="connsiteX19" fmla="*/ 1663394 w 3239999"/>
                  <a:gd name="connsiteY19" fmla="*/ 430441 h 3032924"/>
                  <a:gd name="connsiteX20" fmla="*/ 1663394 w 3239999"/>
                  <a:gd name="connsiteY20" fmla="*/ 402054 h 3032924"/>
                  <a:gd name="connsiteX21" fmla="*/ 2406065 w 3239999"/>
                  <a:gd name="connsiteY21" fmla="*/ 22 h 3032924"/>
                  <a:gd name="connsiteX22" fmla="*/ 2853673 w 3239999"/>
                  <a:gd name="connsiteY22" fmla="*/ 91100 h 3032924"/>
                  <a:gd name="connsiteX23" fmla="*/ 2854770 w 3239999"/>
                  <a:gd name="connsiteY23" fmla="*/ 430441 h 3032924"/>
                  <a:gd name="connsiteX24" fmla="*/ 3120669 w 3239999"/>
                  <a:gd name="connsiteY24" fmla="*/ 428517 h 3032924"/>
                  <a:gd name="connsiteX25" fmla="*/ 3120669 w 3239999"/>
                  <a:gd name="connsiteY25" fmla="*/ 738345 h 3032924"/>
                  <a:gd name="connsiteX26" fmla="*/ 3239999 w 3239999"/>
                  <a:gd name="connsiteY26" fmla="*/ 738345 h 3032924"/>
                  <a:gd name="connsiteX27" fmla="*/ 3239999 w 3239999"/>
                  <a:gd name="connsiteY27" fmla="*/ 3032924 h 3032924"/>
                  <a:gd name="connsiteX28" fmla="*/ 0 w 3239999"/>
                  <a:gd name="connsiteY28" fmla="*/ 3032924 h 3032924"/>
                  <a:gd name="connsiteX29" fmla="*/ 0 w 3239999"/>
                  <a:gd name="connsiteY29" fmla="*/ 738345 h 3032924"/>
                  <a:gd name="connsiteX30" fmla="*/ 102477 w 3239999"/>
                  <a:gd name="connsiteY30" fmla="*/ 738345 h 3032924"/>
                  <a:gd name="connsiteX31" fmla="*/ 102477 w 3239999"/>
                  <a:gd name="connsiteY31" fmla="*/ 428517 h 3032924"/>
                  <a:gd name="connsiteX32" fmla="*/ 385229 w 3239999"/>
                  <a:gd name="connsiteY32" fmla="*/ 430441 h 3032924"/>
                  <a:gd name="connsiteX33" fmla="*/ 386326 w 3239999"/>
                  <a:gd name="connsiteY33" fmla="*/ 91100 h 3032924"/>
                  <a:gd name="connsiteX34" fmla="*/ 833935 w 3239999"/>
                  <a:gd name="connsiteY34" fmla="*/ 22 h 3032924"/>
                  <a:gd name="connsiteX0" fmla="*/ 833935 w 3239999"/>
                  <a:gd name="connsiteY0" fmla="*/ 22 h 3032924"/>
                  <a:gd name="connsiteX1" fmla="*/ 1576606 w 3239999"/>
                  <a:gd name="connsiteY1" fmla="*/ 402054 h 3032924"/>
                  <a:gd name="connsiteX2" fmla="*/ 1576606 w 3239999"/>
                  <a:gd name="connsiteY2" fmla="*/ 430441 h 3032924"/>
                  <a:gd name="connsiteX3" fmla="*/ 1576606 w 3239999"/>
                  <a:gd name="connsiteY3" fmla="*/ 526981 h 3032924"/>
                  <a:gd name="connsiteX4" fmla="*/ 1576606 w 3239999"/>
                  <a:gd name="connsiteY4" fmla="*/ 2765302 h 3032924"/>
                  <a:gd name="connsiteX5" fmla="*/ 378630 w 3239999"/>
                  <a:gd name="connsiteY5" fmla="*/ 2472117 h 3032924"/>
                  <a:gd name="connsiteX6" fmla="*/ 384918 w 3239999"/>
                  <a:gd name="connsiteY6" fmla="*/ 526981 h 3032924"/>
                  <a:gd name="connsiteX7" fmla="*/ 239143 w 3239999"/>
                  <a:gd name="connsiteY7" fmla="*/ 526981 h 3032924"/>
                  <a:gd name="connsiteX8" fmla="*/ 239143 w 3239999"/>
                  <a:gd name="connsiteY8" fmla="*/ 2776423 h 3032924"/>
                  <a:gd name="connsiteX9" fmla="*/ 1576606 w 3239999"/>
                  <a:gd name="connsiteY9" fmla="*/ 2776423 h 3032924"/>
                  <a:gd name="connsiteX10" fmla="*/ 1576606 w 3239999"/>
                  <a:gd name="connsiteY10" fmla="*/ 2778202 h 3032924"/>
                  <a:gd name="connsiteX11" fmla="*/ 1663394 w 3239999"/>
                  <a:gd name="connsiteY11" fmla="*/ 2778202 h 3032924"/>
                  <a:gd name="connsiteX12" fmla="*/ 1663394 w 3239999"/>
                  <a:gd name="connsiteY12" fmla="*/ 2776423 h 3032924"/>
                  <a:gd name="connsiteX13" fmla="*/ 3000856 w 3239999"/>
                  <a:gd name="connsiteY13" fmla="*/ 2776423 h 3032924"/>
                  <a:gd name="connsiteX14" fmla="*/ 3000856 w 3239999"/>
                  <a:gd name="connsiteY14" fmla="*/ 526981 h 3032924"/>
                  <a:gd name="connsiteX15" fmla="*/ 2855082 w 3239999"/>
                  <a:gd name="connsiteY15" fmla="*/ 526981 h 3032924"/>
                  <a:gd name="connsiteX16" fmla="*/ 2861369 w 3239999"/>
                  <a:gd name="connsiteY16" fmla="*/ 2472117 h 3032924"/>
                  <a:gd name="connsiteX17" fmla="*/ 1663394 w 3239999"/>
                  <a:gd name="connsiteY17" fmla="*/ 2765302 h 3032924"/>
                  <a:gd name="connsiteX18" fmla="*/ 1663394 w 3239999"/>
                  <a:gd name="connsiteY18" fmla="*/ 526981 h 3032924"/>
                  <a:gd name="connsiteX19" fmla="*/ 1663394 w 3239999"/>
                  <a:gd name="connsiteY19" fmla="*/ 430441 h 3032924"/>
                  <a:gd name="connsiteX20" fmla="*/ 1663394 w 3239999"/>
                  <a:gd name="connsiteY20" fmla="*/ 402054 h 3032924"/>
                  <a:gd name="connsiteX21" fmla="*/ 2406065 w 3239999"/>
                  <a:gd name="connsiteY21" fmla="*/ 22 h 3032924"/>
                  <a:gd name="connsiteX22" fmla="*/ 2853673 w 3239999"/>
                  <a:gd name="connsiteY22" fmla="*/ 91100 h 3032924"/>
                  <a:gd name="connsiteX23" fmla="*/ 2854770 w 3239999"/>
                  <a:gd name="connsiteY23" fmla="*/ 430441 h 3032924"/>
                  <a:gd name="connsiteX24" fmla="*/ 3120669 w 3239999"/>
                  <a:gd name="connsiteY24" fmla="*/ 428517 h 3032924"/>
                  <a:gd name="connsiteX25" fmla="*/ 3120669 w 3239999"/>
                  <a:gd name="connsiteY25" fmla="*/ 738345 h 3032924"/>
                  <a:gd name="connsiteX26" fmla="*/ 3239999 w 3239999"/>
                  <a:gd name="connsiteY26" fmla="*/ 738345 h 3032924"/>
                  <a:gd name="connsiteX27" fmla="*/ 3239999 w 3239999"/>
                  <a:gd name="connsiteY27" fmla="*/ 3032924 h 3032924"/>
                  <a:gd name="connsiteX28" fmla="*/ 0 w 3239999"/>
                  <a:gd name="connsiteY28" fmla="*/ 3032924 h 3032924"/>
                  <a:gd name="connsiteX29" fmla="*/ 0 w 3239999"/>
                  <a:gd name="connsiteY29" fmla="*/ 738345 h 3032924"/>
                  <a:gd name="connsiteX30" fmla="*/ 102477 w 3239999"/>
                  <a:gd name="connsiteY30" fmla="*/ 738345 h 3032924"/>
                  <a:gd name="connsiteX31" fmla="*/ 102477 w 3239999"/>
                  <a:gd name="connsiteY31" fmla="*/ 428517 h 3032924"/>
                  <a:gd name="connsiteX32" fmla="*/ 385229 w 3239999"/>
                  <a:gd name="connsiteY32" fmla="*/ 430441 h 3032924"/>
                  <a:gd name="connsiteX33" fmla="*/ 386326 w 3239999"/>
                  <a:gd name="connsiteY33" fmla="*/ 91100 h 3032924"/>
                  <a:gd name="connsiteX34" fmla="*/ 833935 w 3239999"/>
                  <a:gd name="connsiteY34" fmla="*/ 2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29618 w 3239999"/>
                  <a:gd name="connsiteY32" fmla="*/ 2690698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2991331 w 3239999"/>
                  <a:gd name="connsiteY3" fmla="*/ 2709748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29618 w 3239999"/>
                  <a:gd name="connsiteY32" fmla="*/ 2690698 h 3032924"/>
                  <a:gd name="connsiteX33" fmla="*/ 1576606 w 3239999"/>
                  <a:gd name="connsiteY33" fmla="*/ 2776423 h 3032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239999" h="3032924">
                    <a:moveTo>
                      <a:pt x="1576606" y="2778202"/>
                    </a:moveTo>
                    <a:cubicBezTo>
                      <a:pt x="1576606" y="2778795"/>
                      <a:pt x="1663394" y="2792670"/>
                      <a:pt x="1663394" y="2778202"/>
                    </a:cubicBezTo>
                    <a:lnTo>
                      <a:pt x="1663394" y="2776423"/>
                    </a:lnTo>
                    <a:cubicBezTo>
                      <a:pt x="2185083" y="2605634"/>
                      <a:pt x="2444552" y="2500589"/>
                      <a:pt x="2991331" y="2709748"/>
                    </a:cubicBezTo>
                    <a:lnTo>
                      <a:pt x="3000856" y="526981"/>
                    </a:lnTo>
                    <a:lnTo>
                      <a:pt x="2855082" y="526981"/>
                    </a:lnTo>
                    <a:cubicBezTo>
                      <a:pt x="2857178" y="1175360"/>
                      <a:pt x="2859273" y="1823738"/>
                      <a:pt x="2861369" y="2472117"/>
                    </a:cubicBezTo>
                    <a:cubicBezTo>
                      <a:pt x="2483869" y="2318121"/>
                      <a:pt x="2052449" y="2439541"/>
                      <a:pt x="1663394" y="2765302"/>
                    </a:cubicBezTo>
                    <a:lnTo>
                      <a:pt x="1663394" y="526981"/>
                    </a:lnTo>
                    <a:lnTo>
                      <a:pt x="1663394" y="430441"/>
                    </a:lnTo>
                    <a:lnTo>
                      <a:pt x="1663394" y="402054"/>
                    </a:lnTo>
                    <a:cubicBezTo>
                      <a:pt x="1896442" y="149589"/>
                      <a:pt x="2115835" y="2106"/>
                      <a:pt x="2406065" y="22"/>
                    </a:cubicBezTo>
                    <a:cubicBezTo>
                      <a:pt x="2537987" y="-925"/>
                      <a:pt x="2684544" y="28169"/>
                      <a:pt x="2853673" y="91100"/>
                    </a:cubicBezTo>
                    <a:cubicBezTo>
                      <a:pt x="2854039" y="204214"/>
                      <a:pt x="2854404" y="317327"/>
                      <a:pt x="2854770" y="430441"/>
                    </a:cubicBezTo>
                    <a:lnTo>
                      <a:pt x="3120669" y="428517"/>
                    </a:lnTo>
                    <a:lnTo>
                      <a:pt x="3120669" y="738345"/>
                    </a:lnTo>
                    <a:lnTo>
                      <a:pt x="3239999" y="738345"/>
                    </a:lnTo>
                    <a:lnTo>
                      <a:pt x="3239999" y="3032924"/>
                    </a:lnTo>
                    <a:lnTo>
                      <a:pt x="0" y="3032924"/>
                    </a:lnTo>
                    <a:lnTo>
                      <a:pt x="0" y="738345"/>
                    </a:lnTo>
                    <a:lnTo>
                      <a:pt x="102477" y="738345"/>
                    </a:lnTo>
                    <a:lnTo>
                      <a:pt x="102477" y="428517"/>
                    </a:lnTo>
                    <a:lnTo>
                      <a:pt x="385229" y="430441"/>
                    </a:lnTo>
                    <a:cubicBezTo>
                      <a:pt x="385595" y="317327"/>
                      <a:pt x="385960" y="204214"/>
                      <a:pt x="386326" y="91100"/>
                    </a:cubicBezTo>
                    <a:cubicBezTo>
                      <a:pt x="555455" y="28169"/>
                      <a:pt x="702013" y="-925"/>
                      <a:pt x="833935" y="22"/>
                    </a:cubicBezTo>
                    <a:cubicBezTo>
                      <a:pt x="1124164" y="2106"/>
                      <a:pt x="1343558" y="149589"/>
                      <a:pt x="1576606" y="402054"/>
                    </a:cubicBezTo>
                    <a:lnTo>
                      <a:pt x="1576606" y="430441"/>
                    </a:lnTo>
                    <a:lnTo>
                      <a:pt x="1576606" y="526981"/>
                    </a:lnTo>
                    <a:lnTo>
                      <a:pt x="1576606" y="2765302"/>
                    </a:lnTo>
                    <a:cubicBezTo>
                      <a:pt x="1187550" y="2439541"/>
                      <a:pt x="756130" y="2318121"/>
                      <a:pt x="378630" y="2472117"/>
                    </a:cubicBezTo>
                    <a:lnTo>
                      <a:pt x="384918" y="526981"/>
                    </a:lnTo>
                    <a:lnTo>
                      <a:pt x="239143" y="526981"/>
                    </a:lnTo>
                    <a:lnTo>
                      <a:pt x="229618" y="2690698"/>
                    </a:lnTo>
                    <a:cubicBezTo>
                      <a:pt x="773243" y="2466244"/>
                      <a:pt x="1081748" y="2626096"/>
                      <a:pt x="1576606" y="2776423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10" name="Circle: Hollow 9">
              <a:extLst>
                <a:ext uri="{FF2B5EF4-FFF2-40B4-BE49-F238E27FC236}">
                  <a16:creationId xmlns:a16="http://schemas.microsoft.com/office/drawing/2014/main" id="{050C2254-B065-4B1F-BC6B-5F2343AEAF35}"/>
                </a:ext>
              </a:extLst>
            </p:cNvPr>
            <p:cNvSpPr/>
            <p:nvPr/>
          </p:nvSpPr>
          <p:spPr>
            <a:xfrm>
              <a:off x="3544388" y="1380450"/>
              <a:ext cx="5477691" cy="5477691"/>
            </a:xfrm>
            <a:prstGeom prst="donut">
              <a:avLst>
                <a:gd name="adj" fmla="val 184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24AF5-0F7F-44C2-9206-998C8E26DD89}"/>
              </a:ext>
            </a:extLst>
          </p:cNvPr>
          <p:cNvGrpSpPr/>
          <p:nvPr/>
        </p:nvGrpSpPr>
        <p:grpSpPr>
          <a:xfrm rot="18686990" flipH="1">
            <a:off x="9242159" y="2302924"/>
            <a:ext cx="1108620" cy="395987"/>
            <a:chOff x="2934789" y="2586961"/>
            <a:chExt cx="1108620" cy="266348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A4A538BE-B038-4BE4-B08B-9356A8E05B97}"/>
                </a:ext>
              </a:extLst>
            </p:cNvPr>
            <p:cNvCxnSpPr>
              <a:cxnSpLocks/>
            </p:cNvCxnSpPr>
            <p:nvPr/>
          </p:nvCxnSpPr>
          <p:spPr>
            <a:xfrm>
              <a:off x="2934789" y="2586961"/>
              <a:ext cx="815887" cy="6841"/>
            </a:xfrm>
            <a:prstGeom prst="line">
              <a:avLst/>
            </a:prstGeom>
            <a:ln w="19050">
              <a:solidFill>
                <a:schemeClr val="accent5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76A4369-7E19-405A-9B9B-C9D8478D1CF0}"/>
                </a:ext>
              </a:extLst>
            </p:cNvPr>
            <p:cNvCxnSpPr>
              <a:cxnSpLocks/>
            </p:cNvCxnSpPr>
            <p:nvPr/>
          </p:nvCxnSpPr>
          <p:spPr>
            <a:xfrm>
              <a:off x="3750677" y="2593802"/>
              <a:ext cx="292732" cy="259507"/>
            </a:xfrm>
            <a:prstGeom prst="line">
              <a:avLst/>
            </a:prstGeom>
            <a:ln w="190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35AA181-E341-D323-C15A-06EB1AD4588E}"/>
              </a:ext>
            </a:extLst>
          </p:cNvPr>
          <p:cNvSpPr txBox="1"/>
          <p:nvPr/>
        </p:nvSpPr>
        <p:spPr>
          <a:xfrm>
            <a:off x="10105021" y="1600618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HTML,CSS,….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E986FDD-F787-BABD-EAAA-04B71BFF48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89" y="811642"/>
            <a:ext cx="9031555" cy="595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87394"/>
            <a:ext cx="11573197" cy="724247"/>
          </a:xfrm>
        </p:spPr>
        <p:txBody>
          <a:bodyPr/>
          <a:lstStyle/>
          <a:p>
            <a:r>
              <a:rPr lang="en-US" dirty="0"/>
              <a:t>WEB DESAIN 2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4AFC293-09F3-4826-ACF9-361C113AC595}"/>
              </a:ext>
            </a:extLst>
          </p:cNvPr>
          <p:cNvGrpSpPr/>
          <p:nvPr/>
        </p:nvGrpSpPr>
        <p:grpSpPr>
          <a:xfrm>
            <a:off x="9943244" y="1438182"/>
            <a:ext cx="2034278" cy="681664"/>
            <a:chOff x="4383734" y="2238787"/>
            <a:chExt cx="4001473" cy="724247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F8067647-48EC-4C5D-BDB7-C16A0C36854D}"/>
                </a:ext>
              </a:extLst>
            </p:cNvPr>
            <p:cNvSpPr/>
            <p:nvPr/>
          </p:nvSpPr>
          <p:spPr>
            <a:xfrm>
              <a:off x="4383734" y="2238787"/>
              <a:ext cx="4001473" cy="724247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6DCFBFC3-DBD8-4B84-8708-A711EED6FA74}"/>
                </a:ext>
              </a:extLst>
            </p:cNvPr>
            <p:cNvSpPr/>
            <p:nvPr/>
          </p:nvSpPr>
          <p:spPr>
            <a:xfrm>
              <a:off x="4448529" y="2288700"/>
              <a:ext cx="3871883" cy="61830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A5CEAC9-5935-4038-B95B-872063D63EF1}"/>
              </a:ext>
            </a:extLst>
          </p:cNvPr>
          <p:cNvGrpSpPr/>
          <p:nvPr/>
        </p:nvGrpSpPr>
        <p:grpSpPr>
          <a:xfrm>
            <a:off x="9265439" y="2472777"/>
            <a:ext cx="2876840" cy="2784606"/>
            <a:chOff x="3544388" y="1380450"/>
            <a:chExt cx="5477691" cy="547769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DA2CFF8-5EED-475C-B249-ED95512165FF}"/>
                </a:ext>
              </a:extLst>
            </p:cNvPr>
            <p:cNvGrpSpPr/>
            <p:nvPr/>
          </p:nvGrpSpPr>
          <p:grpSpPr>
            <a:xfrm flipH="1">
              <a:off x="4172545" y="2472415"/>
              <a:ext cx="4849534" cy="3982909"/>
              <a:chOff x="694037" y="1907584"/>
              <a:chExt cx="4600185" cy="377811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4A8B46A9-F7D4-47ED-8EB5-9642130C42F6}"/>
                  </a:ext>
                </a:extLst>
              </p:cNvPr>
              <p:cNvGrpSpPr/>
              <p:nvPr/>
            </p:nvGrpSpPr>
            <p:grpSpPr>
              <a:xfrm>
                <a:off x="694037" y="1907584"/>
                <a:ext cx="4600185" cy="3778119"/>
                <a:chOff x="6317071" y="541239"/>
                <a:chExt cx="4600185" cy="3778119"/>
              </a:xfrm>
            </p:grpSpPr>
            <p:sp>
              <p:nvSpPr>
                <p:cNvPr id="4" name="Freeform: Shape 3">
                  <a:extLst>
                    <a:ext uri="{FF2B5EF4-FFF2-40B4-BE49-F238E27FC236}">
                      <a16:creationId xmlns:a16="http://schemas.microsoft.com/office/drawing/2014/main" id="{21E317F4-1ACC-43F0-AD60-D8159CA71F99}"/>
                    </a:ext>
                  </a:extLst>
                </p:cNvPr>
                <p:cNvSpPr/>
                <p:nvPr/>
              </p:nvSpPr>
              <p:spPr>
                <a:xfrm>
                  <a:off x="7792347" y="541239"/>
                  <a:ext cx="1769425" cy="2142119"/>
                </a:xfrm>
                <a:custGeom>
                  <a:avLst/>
                  <a:gdLst>
                    <a:gd name="connsiteX0" fmla="*/ 2660333 w 2715559"/>
                    <a:gd name="connsiteY0" fmla="*/ 1901649 h 3287536"/>
                    <a:gd name="connsiteX1" fmla="*/ 2655570 w 2715559"/>
                    <a:gd name="connsiteY1" fmla="*/ 1765441 h 3287536"/>
                    <a:gd name="connsiteX2" fmla="*/ 2713672 w 2715559"/>
                    <a:gd name="connsiteY2" fmla="*/ 1554939 h 3287536"/>
                    <a:gd name="connsiteX3" fmla="*/ 2673668 w 2715559"/>
                    <a:gd name="connsiteY3" fmla="*/ 1450164 h 3287536"/>
                    <a:gd name="connsiteX4" fmla="*/ 2648903 w 2715559"/>
                    <a:gd name="connsiteY4" fmla="*/ 1334911 h 3287536"/>
                    <a:gd name="connsiteX5" fmla="*/ 2655570 w 2715559"/>
                    <a:gd name="connsiteY5" fmla="*/ 1231089 h 3287536"/>
                    <a:gd name="connsiteX6" fmla="*/ 2480310 w 2715559"/>
                    <a:gd name="connsiteY6" fmla="*/ 1001536 h 3287536"/>
                    <a:gd name="connsiteX7" fmla="*/ 1182052 w 2715559"/>
                    <a:gd name="connsiteY7" fmla="*/ 964389 h 3287536"/>
                    <a:gd name="connsiteX8" fmla="*/ 886777 w 2715559"/>
                    <a:gd name="connsiteY8" fmla="*/ 993916 h 3287536"/>
                    <a:gd name="connsiteX9" fmla="*/ 865823 w 2715559"/>
                    <a:gd name="connsiteY9" fmla="*/ 979629 h 3287536"/>
                    <a:gd name="connsiteX10" fmla="*/ 901065 w 2715559"/>
                    <a:gd name="connsiteY10" fmla="*/ 824371 h 3287536"/>
                    <a:gd name="connsiteX11" fmla="*/ 973455 w 2715559"/>
                    <a:gd name="connsiteY11" fmla="*/ 680544 h 3287536"/>
                    <a:gd name="connsiteX12" fmla="*/ 973455 w 2715559"/>
                    <a:gd name="connsiteY12" fmla="*/ 680544 h 3287536"/>
                    <a:gd name="connsiteX13" fmla="*/ 985838 w 2715559"/>
                    <a:gd name="connsiteY13" fmla="*/ 133809 h 3287536"/>
                    <a:gd name="connsiteX14" fmla="*/ 1012508 w 2715559"/>
                    <a:gd name="connsiteY14" fmla="*/ 103329 h 3287536"/>
                    <a:gd name="connsiteX15" fmla="*/ 983933 w 2715559"/>
                    <a:gd name="connsiteY15" fmla="*/ 57609 h 3287536"/>
                    <a:gd name="connsiteX16" fmla="*/ 784860 w 2715559"/>
                    <a:gd name="connsiteY16" fmla="*/ 42369 h 3287536"/>
                    <a:gd name="connsiteX17" fmla="*/ 716280 w 2715559"/>
                    <a:gd name="connsiteY17" fmla="*/ 156669 h 3287536"/>
                    <a:gd name="connsiteX18" fmla="*/ 649605 w 2715559"/>
                    <a:gd name="connsiteY18" fmla="*/ 318594 h 3287536"/>
                    <a:gd name="connsiteX19" fmla="*/ 258127 w 2715559"/>
                    <a:gd name="connsiteY19" fmla="*/ 921526 h 3287536"/>
                    <a:gd name="connsiteX20" fmla="*/ 160020 w 2715559"/>
                    <a:gd name="connsiteY20" fmla="*/ 1078689 h 3287536"/>
                    <a:gd name="connsiteX21" fmla="*/ 40005 w 2715559"/>
                    <a:gd name="connsiteY21" fmla="*/ 1474929 h 3287536"/>
                    <a:gd name="connsiteX22" fmla="*/ 0 w 2715559"/>
                    <a:gd name="connsiteY22" fmla="*/ 1522554 h 3287536"/>
                    <a:gd name="connsiteX23" fmla="*/ 3810 w 2715559"/>
                    <a:gd name="connsiteY23" fmla="*/ 1534936 h 3287536"/>
                    <a:gd name="connsiteX24" fmla="*/ 303848 w 2715559"/>
                    <a:gd name="connsiteY24" fmla="*/ 2331226 h 3287536"/>
                    <a:gd name="connsiteX25" fmla="*/ 664845 w 2715559"/>
                    <a:gd name="connsiteY25" fmla="*/ 3287536 h 3287536"/>
                    <a:gd name="connsiteX26" fmla="*/ 701040 w 2715559"/>
                    <a:gd name="connsiteY26" fmla="*/ 3279916 h 3287536"/>
                    <a:gd name="connsiteX27" fmla="*/ 992505 w 2715559"/>
                    <a:gd name="connsiteY27" fmla="*/ 3169426 h 3287536"/>
                    <a:gd name="connsiteX28" fmla="*/ 1344930 w 2715559"/>
                    <a:gd name="connsiteY28" fmla="*/ 3009406 h 3287536"/>
                    <a:gd name="connsiteX29" fmla="*/ 2436495 w 2715559"/>
                    <a:gd name="connsiteY29" fmla="*/ 2568399 h 3287536"/>
                    <a:gd name="connsiteX30" fmla="*/ 2579370 w 2715559"/>
                    <a:gd name="connsiteY30" fmla="*/ 2518869 h 3287536"/>
                    <a:gd name="connsiteX31" fmla="*/ 2651760 w 2715559"/>
                    <a:gd name="connsiteY31" fmla="*/ 2436001 h 3287536"/>
                    <a:gd name="connsiteX32" fmla="*/ 2594610 w 2715559"/>
                    <a:gd name="connsiteY32" fmla="*/ 2215974 h 3287536"/>
                    <a:gd name="connsiteX33" fmla="*/ 2700338 w 2715559"/>
                    <a:gd name="connsiteY33" fmla="*/ 2056906 h 3287536"/>
                    <a:gd name="connsiteX34" fmla="*/ 2660333 w 2715559"/>
                    <a:gd name="connsiteY34" fmla="*/ 1901649 h 3287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2715559" h="3287536">
                      <a:moveTo>
                        <a:pt x="2660333" y="1901649"/>
                      </a:moveTo>
                      <a:cubicBezTo>
                        <a:pt x="2630805" y="1854024"/>
                        <a:pt x="2619375" y="1812114"/>
                        <a:pt x="2655570" y="1765441"/>
                      </a:cubicBezTo>
                      <a:cubicBezTo>
                        <a:pt x="2695575" y="1700671"/>
                        <a:pt x="2723197" y="1633044"/>
                        <a:pt x="2713672" y="1554939"/>
                      </a:cubicBezTo>
                      <a:cubicBezTo>
                        <a:pt x="2707005" y="1506361"/>
                        <a:pt x="2686050" y="1459689"/>
                        <a:pt x="2673668" y="1450164"/>
                      </a:cubicBezTo>
                      <a:cubicBezTo>
                        <a:pt x="2630805" y="1418731"/>
                        <a:pt x="2627947" y="1379679"/>
                        <a:pt x="2648903" y="1334911"/>
                      </a:cubicBezTo>
                      <a:cubicBezTo>
                        <a:pt x="2663190" y="1310146"/>
                        <a:pt x="2662238" y="1257759"/>
                        <a:pt x="2655570" y="1231089"/>
                      </a:cubicBezTo>
                      <a:cubicBezTo>
                        <a:pt x="2627947" y="1131076"/>
                        <a:pt x="2575560" y="1050114"/>
                        <a:pt x="2480310" y="1001536"/>
                      </a:cubicBezTo>
                      <a:cubicBezTo>
                        <a:pt x="2211705" y="870091"/>
                        <a:pt x="1816418" y="870091"/>
                        <a:pt x="1182052" y="964389"/>
                      </a:cubicBezTo>
                      <a:cubicBezTo>
                        <a:pt x="1154430" y="977724"/>
                        <a:pt x="998220" y="981534"/>
                        <a:pt x="886777" y="993916"/>
                      </a:cubicBezTo>
                      <a:cubicBezTo>
                        <a:pt x="867727" y="995821"/>
                        <a:pt x="863918" y="996774"/>
                        <a:pt x="865823" y="979629"/>
                      </a:cubicBezTo>
                      <a:cubicBezTo>
                        <a:pt x="871538" y="927241"/>
                        <a:pt x="869633" y="873901"/>
                        <a:pt x="901065" y="824371"/>
                      </a:cubicBezTo>
                      <a:cubicBezTo>
                        <a:pt x="929640" y="779604"/>
                        <a:pt x="949643" y="729121"/>
                        <a:pt x="973455" y="680544"/>
                      </a:cubicBezTo>
                      <a:cubicBezTo>
                        <a:pt x="973455" y="680544"/>
                        <a:pt x="973455" y="680544"/>
                        <a:pt x="973455" y="680544"/>
                      </a:cubicBezTo>
                      <a:cubicBezTo>
                        <a:pt x="978218" y="498616"/>
                        <a:pt x="982027" y="315736"/>
                        <a:pt x="985838" y="133809"/>
                      </a:cubicBezTo>
                      <a:cubicBezTo>
                        <a:pt x="985838" y="112854"/>
                        <a:pt x="990600" y="101424"/>
                        <a:pt x="1012508" y="103329"/>
                      </a:cubicBezTo>
                      <a:cubicBezTo>
                        <a:pt x="1002983" y="88089"/>
                        <a:pt x="995363" y="71896"/>
                        <a:pt x="983933" y="57609"/>
                      </a:cubicBezTo>
                      <a:cubicBezTo>
                        <a:pt x="929640" y="-12876"/>
                        <a:pt x="848677" y="-19544"/>
                        <a:pt x="784860" y="42369"/>
                      </a:cubicBezTo>
                      <a:cubicBezTo>
                        <a:pt x="751523" y="74754"/>
                        <a:pt x="729615" y="112854"/>
                        <a:pt x="716280" y="156669"/>
                      </a:cubicBezTo>
                      <a:cubicBezTo>
                        <a:pt x="698183" y="211914"/>
                        <a:pt x="681990" y="269064"/>
                        <a:pt x="649605" y="318594"/>
                      </a:cubicBezTo>
                      <a:cubicBezTo>
                        <a:pt x="519113" y="519571"/>
                        <a:pt x="387667" y="719596"/>
                        <a:pt x="258127" y="921526"/>
                      </a:cubicBezTo>
                      <a:cubicBezTo>
                        <a:pt x="224790" y="972961"/>
                        <a:pt x="182880" y="1020586"/>
                        <a:pt x="160020" y="1078689"/>
                      </a:cubicBezTo>
                      <a:cubicBezTo>
                        <a:pt x="109538" y="1207276"/>
                        <a:pt x="78105" y="1342531"/>
                        <a:pt x="40005" y="1474929"/>
                      </a:cubicBezTo>
                      <a:cubicBezTo>
                        <a:pt x="33338" y="1497789"/>
                        <a:pt x="26670" y="1517791"/>
                        <a:pt x="0" y="1522554"/>
                      </a:cubicBezTo>
                      <a:cubicBezTo>
                        <a:pt x="953" y="1526364"/>
                        <a:pt x="1905" y="1531126"/>
                        <a:pt x="3810" y="1534936"/>
                      </a:cubicBezTo>
                      <a:cubicBezTo>
                        <a:pt x="103823" y="1800684"/>
                        <a:pt x="203835" y="2065479"/>
                        <a:pt x="303848" y="2331226"/>
                      </a:cubicBezTo>
                      <a:cubicBezTo>
                        <a:pt x="423863" y="2650314"/>
                        <a:pt x="544830" y="2968449"/>
                        <a:pt x="664845" y="3287536"/>
                      </a:cubicBezTo>
                      <a:cubicBezTo>
                        <a:pt x="677227" y="3284679"/>
                        <a:pt x="688658" y="3282774"/>
                        <a:pt x="701040" y="3279916"/>
                      </a:cubicBezTo>
                      <a:cubicBezTo>
                        <a:pt x="801052" y="3250389"/>
                        <a:pt x="896302" y="3208479"/>
                        <a:pt x="992505" y="3169426"/>
                      </a:cubicBezTo>
                      <a:cubicBezTo>
                        <a:pt x="1109663" y="3121801"/>
                        <a:pt x="1229677" y="3062746"/>
                        <a:pt x="1344930" y="3009406"/>
                      </a:cubicBezTo>
                      <a:cubicBezTo>
                        <a:pt x="1480185" y="2930349"/>
                        <a:pt x="2380298" y="2584591"/>
                        <a:pt x="2436495" y="2568399"/>
                      </a:cubicBezTo>
                      <a:cubicBezTo>
                        <a:pt x="2484120" y="2551254"/>
                        <a:pt x="2536508" y="2534109"/>
                        <a:pt x="2579370" y="2518869"/>
                      </a:cubicBezTo>
                      <a:cubicBezTo>
                        <a:pt x="2617470" y="2505534"/>
                        <a:pt x="2642235" y="2476959"/>
                        <a:pt x="2651760" y="2436001"/>
                      </a:cubicBezTo>
                      <a:cubicBezTo>
                        <a:pt x="2670810" y="2353134"/>
                        <a:pt x="2670810" y="2275029"/>
                        <a:pt x="2594610" y="2215974"/>
                      </a:cubicBezTo>
                      <a:cubicBezTo>
                        <a:pt x="2682240" y="2173111"/>
                        <a:pt x="2707958" y="2135964"/>
                        <a:pt x="2700338" y="2056906"/>
                      </a:cubicBezTo>
                      <a:cubicBezTo>
                        <a:pt x="2696528" y="2003566"/>
                        <a:pt x="2688908" y="1947369"/>
                        <a:pt x="2660333" y="1901649"/>
                      </a:cubicBezTo>
                      <a:close/>
                    </a:path>
                  </a:pathLst>
                </a:custGeom>
                <a:solidFill>
                  <a:srgbClr val="FDCBA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" name="Freeform: Shape 4">
                  <a:extLst>
                    <a:ext uri="{FF2B5EF4-FFF2-40B4-BE49-F238E27FC236}">
                      <a16:creationId xmlns:a16="http://schemas.microsoft.com/office/drawing/2014/main" id="{E46E65DC-2E7C-43E1-AA2D-476C7A2D7110}"/>
                    </a:ext>
                  </a:extLst>
                </p:cNvPr>
                <p:cNvSpPr/>
                <p:nvPr/>
              </p:nvSpPr>
              <p:spPr>
                <a:xfrm>
                  <a:off x="8393113" y="600488"/>
                  <a:ext cx="1045795" cy="1919653"/>
                </a:xfrm>
                <a:custGeom>
                  <a:avLst/>
                  <a:gdLst>
                    <a:gd name="connsiteX0" fmla="*/ 1460199 w 1604995"/>
                    <a:gd name="connsiteY0" fmla="*/ 2946099 h 2946115"/>
                    <a:gd name="connsiteX1" fmla="*/ 92409 w 1604995"/>
                    <a:gd name="connsiteY1" fmla="*/ 2921334 h 2946115"/>
                    <a:gd name="connsiteX2" fmla="*/ 16 w 1604995"/>
                    <a:gd name="connsiteY2" fmla="*/ 2825131 h 2946115"/>
                    <a:gd name="connsiteX3" fmla="*/ 48594 w 1604995"/>
                    <a:gd name="connsiteY3" fmla="*/ 92409 h 2946115"/>
                    <a:gd name="connsiteX4" fmla="*/ 144796 w 1604995"/>
                    <a:gd name="connsiteY4" fmla="*/ 16 h 2946115"/>
                    <a:gd name="connsiteX5" fmla="*/ 1512586 w 1604995"/>
                    <a:gd name="connsiteY5" fmla="*/ 24781 h 2946115"/>
                    <a:gd name="connsiteX6" fmla="*/ 1604979 w 1604995"/>
                    <a:gd name="connsiteY6" fmla="*/ 120984 h 2946115"/>
                    <a:gd name="connsiteX7" fmla="*/ 1555449 w 1604995"/>
                    <a:gd name="connsiteY7" fmla="*/ 2853706 h 2946115"/>
                    <a:gd name="connsiteX8" fmla="*/ 1460199 w 1604995"/>
                    <a:gd name="connsiteY8" fmla="*/ 2946099 h 2946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4995" h="2946115">
                      <a:moveTo>
                        <a:pt x="1460199" y="2946099"/>
                      </a:moveTo>
                      <a:lnTo>
                        <a:pt x="92409" y="2921334"/>
                      </a:lnTo>
                      <a:cubicBezTo>
                        <a:pt x="40021" y="2920381"/>
                        <a:pt x="-936" y="2877519"/>
                        <a:pt x="16" y="2825131"/>
                      </a:cubicBezTo>
                      <a:lnTo>
                        <a:pt x="48594" y="92409"/>
                      </a:lnTo>
                      <a:cubicBezTo>
                        <a:pt x="49546" y="40021"/>
                        <a:pt x="92409" y="-936"/>
                        <a:pt x="144796" y="16"/>
                      </a:cubicBezTo>
                      <a:lnTo>
                        <a:pt x="1512586" y="24781"/>
                      </a:lnTo>
                      <a:cubicBezTo>
                        <a:pt x="1564974" y="25734"/>
                        <a:pt x="1605931" y="68596"/>
                        <a:pt x="1604979" y="120984"/>
                      </a:cubicBezTo>
                      <a:lnTo>
                        <a:pt x="1555449" y="2853706"/>
                      </a:lnTo>
                      <a:cubicBezTo>
                        <a:pt x="1554496" y="2906094"/>
                        <a:pt x="1511634" y="2947051"/>
                        <a:pt x="1460199" y="294609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6" name="Freeform: Shape 5">
                  <a:extLst>
                    <a:ext uri="{FF2B5EF4-FFF2-40B4-BE49-F238E27FC236}">
                      <a16:creationId xmlns:a16="http://schemas.microsoft.com/office/drawing/2014/main" id="{CD546D4A-6991-4A25-A5ED-4469B01E8B33}"/>
                    </a:ext>
                  </a:extLst>
                </p:cNvPr>
                <p:cNvSpPr/>
                <p:nvPr/>
              </p:nvSpPr>
              <p:spPr>
                <a:xfrm>
                  <a:off x="8458911" y="789793"/>
                  <a:ext cx="909854" cy="1477737"/>
                </a:xfrm>
                <a:custGeom>
                  <a:avLst/>
                  <a:gdLst>
                    <a:gd name="connsiteX0" fmla="*/ 1320165 w 1396365"/>
                    <a:gd name="connsiteY0" fmla="*/ 2267903 h 2267902"/>
                    <a:gd name="connsiteX1" fmla="*/ 36195 w 1396365"/>
                    <a:gd name="connsiteY1" fmla="*/ 2245043 h 2267902"/>
                    <a:gd name="connsiteX2" fmla="*/ 0 w 1396365"/>
                    <a:gd name="connsiteY2" fmla="*/ 2207895 h 2267902"/>
                    <a:gd name="connsiteX3" fmla="*/ 39053 w 1396365"/>
                    <a:gd name="connsiteY3" fmla="*/ 36195 h 2267902"/>
                    <a:gd name="connsiteX4" fmla="*/ 76200 w 1396365"/>
                    <a:gd name="connsiteY4" fmla="*/ 0 h 2267902"/>
                    <a:gd name="connsiteX5" fmla="*/ 1360170 w 1396365"/>
                    <a:gd name="connsiteY5" fmla="*/ 22860 h 2267902"/>
                    <a:gd name="connsiteX6" fmla="*/ 1396365 w 1396365"/>
                    <a:gd name="connsiteY6" fmla="*/ 60007 h 2267902"/>
                    <a:gd name="connsiteX7" fmla="*/ 1357313 w 1396365"/>
                    <a:gd name="connsiteY7" fmla="*/ 2231708 h 2267902"/>
                    <a:gd name="connsiteX8" fmla="*/ 1320165 w 1396365"/>
                    <a:gd name="connsiteY8" fmla="*/ 2267903 h 22679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6365" h="2267902">
                      <a:moveTo>
                        <a:pt x="1320165" y="2267903"/>
                      </a:moveTo>
                      <a:lnTo>
                        <a:pt x="36195" y="2245043"/>
                      </a:lnTo>
                      <a:cubicBezTo>
                        <a:pt x="16192" y="2245043"/>
                        <a:pt x="0" y="2227897"/>
                        <a:pt x="0" y="2207895"/>
                      </a:cubicBezTo>
                      <a:lnTo>
                        <a:pt x="39053" y="36195"/>
                      </a:lnTo>
                      <a:cubicBezTo>
                        <a:pt x="39053" y="16192"/>
                        <a:pt x="56197" y="0"/>
                        <a:pt x="76200" y="0"/>
                      </a:cubicBezTo>
                      <a:lnTo>
                        <a:pt x="1360170" y="22860"/>
                      </a:lnTo>
                      <a:cubicBezTo>
                        <a:pt x="1380173" y="22860"/>
                        <a:pt x="1396365" y="40005"/>
                        <a:pt x="1396365" y="60007"/>
                      </a:cubicBezTo>
                      <a:lnTo>
                        <a:pt x="1357313" y="2231708"/>
                      </a:lnTo>
                      <a:cubicBezTo>
                        <a:pt x="1356360" y="2251710"/>
                        <a:pt x="1340167" y="2267903"/>
                        <a:pt x="1320165" y="2267903"/>
                      </a:cubicBezTo>
                      <a:close/>
                    </a:path>
                  </a:pathLst>
                </a:custGeom>
                <a:solidFill>
                  <a:srgbClr val="CDFEF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" name="Freeform: Shape 6">
                  <a:extLst>
                    <a:ext uri="{FF2B5EF4-FFF2-40B4-BE49-F238E27FC236}">
                      <a16:creationId xmlns:a16="http://schemas.microsoft.com/office/drawing/2014/main" id="{C5349293-946B-4891-B737-9A4467D06E49}"/>
                    </a:ext>
                  </a:extLst>
                </p:cNvPr>
                <p:cNvSpPr/>
                <p:nvPr/>
              </p:nvSpPr>
              <p:spPr>
                <a:xfrm>
                  <a:off x="6317071" y="1517968"/>
                  <a:ext cx="1940714" cy="1844831"/>
                </a:xfrm>
                <a:custGeom>
                  <a:avLst/>
                  <a:gdLst>
                    <a:gd name="connsiteX0" fmla="*/ 2219357 w 2978438"/>
                    <a:gd name="connsiteY0" fmla="*/ 5459 h 2831285"/>
                    <a:gd name="connsiteX1" fmla="*/ 2265077 w 2978438"/>
                    <a:gd name="connsiteY1" fmla="*/ 24509 h 2831285"/>
                    <a:gd name="connsiteX2" fmla="*/ 2973737 w 2978438"/>
                    <a:gd name="connsiteY2" fmla="*/ 1905696 h 2831285"/>
                    <a:gd name="connsiteX3" fmla="*/ 2957544 w 2978438"/>
                    <a:gd name="connsiteY3" fmla="*/ 1943796 h 2831285"/>
                    <a:gd name="connsiteX4" fmla="*/ 627729 w 2978438"/>
                    <a:gd name="connsiteY4" fmla="*/ 2822954 h 2831285"/>
                    <a:gd name="connsiteX5" fmla="*/ 588677 w 2978438"/>
                    <a:gd name="connsiteY5" fmla="*/ 2828669 h 2831285"/>
                    <a:gd name="connsiteX6" fmla="*/ 361029 w 2978438"/>
                    <a:gd name="connsiteY6" fmla="*/ 2400996 h 2831285"/>
                    <a:gd name="connsiteX7" fmla="*/ 126714 w 2978438"/>
                    <a:gd name="connsiteY7" fmla="*/ 1732341 h 2831285"/>
                    <a:gd name="connsiteX8" fmla="*/ 36226 w 2978438"/>
                    <a:gd name="connsiteY8" fmla="*/ 1268474 h 2831285"/>
                    <a:gd name="connsiteX9" fmla="*/ 31 w 2978438"/>
                    <a:gd name="connsiteY9" fmla="*/ 826514 h 2831285"/>
                    <a:gd name="connsiteX10" fmla="*/ 7651 w 2978438"/>
                    <a:gd name="connsiteY10" fmla="*/ 794129 h 2831285"/>
                    <a:gd name="connsiteX11" fmla="*/ 40989 w 2978438"/>
                    <a:gd name="connsiteY11" fmla="*/ 773173 h 2831285"/>
                    <a:gd name="connsiteX12" fmla="*/ 2219357 w 2978438"/>
                    <a:gd name="connsiteY12" fmla="*/ 5459 h 2831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978438" h="2831285">
                      <a:moveTo>
                        <a:pt x="2219357" y="5459"/>
                      </a:moveTo>
                      <a:cubicBezTo>
                        <a:pt x="2244122" y="-4066"/>
                        <a:pt x="2258409" y="-3114"/>
                        <a:pt x="2265077" y="24509"/>
                      </a:cubicBezTo>
                      <a:cubicBezTo>
                        <a:pt x="2275554" y="32129"/>
                        <a:pt x="2957544" y="1867596"/>
                        <a:pt x="2973737" y="1905696"/>
                      </a:cubicBezTo>
                      <a:cubicBezTo>
                        <a:pt x="2982309" y="1926651"/>
                        <a:pt x="2980404" y="1935224"/>
                        <a:pt x="2957544" y="1943796"/>
                      </a:cubicBezTo>
                      <a:cubicBezTo>
                        <a:pt x="2807049" y="1998089"/>
                        <a:pt x="850614" y="2742944"/>
                        <a:pt x="627729" y="2822954"/>
                      </a:cubicBezTo>
                      <a:cubicBezTo>
                        <a:pt x="615347" y="2827716"/>
                        <a:pt x="602964" y="2835336"/>
                        <a:pt x="588677" y="2828669"/>
                      </a:cubicBezTo>
                      <a:cubicBezTo>
                        <a:pt x="504857" y="2690556"/>
                        <a:pt x="427704" y="2548634"/>
                        <a:pt x="361029" y="2400996"/>
                      </a:cubicBezTo>
                      <a:cubicBezTo>
                        <a:pt x="263874" y="2184779"/>
                        <a:pt x="184816" y="1962846"/>
                        <a:pt x="126714" y="1732341"/>
                      </a:cubicBezTo>
                      <a:cubicBezTo>
                        <a:pt x="87661" y="1578989"/>
                        <a:pt x="57181" y="1423731"/>
                        <a:pt x="36226" y="1268474"/>
                      </a:cubicBezTo>
                      <a:cubicBezTo>
                        <a:pt x="20986" y="1158936"/>
                        <a:pt x="31" y="863661"/>
                        <a:pt x="31" y="826514"/>
                      </a:cubicBezTo>
                      <a:cubicBezTo>
                        <a:pt x="31" y="815084"/>
                        <a:pt x="-921" y="803654"/>
                        <a:pt x="7651" y="794129"/>
                      </a:cubicBezTo>
                      <a:cubicBezTo>
                        <a:pt x="14319" y="779841"/>
                        <a:pt x="28606" y="777936"/>
                        <a:pt x="40989" y="773173"/>
                      </a:cubicBezTo>
                      <a:cubicBezTo>
                        <a:pt x="314357" y="675066"/>
                        <a:pt x="2105057" y="48321"/>
                        <a:pt x="2219357" y="545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41DFACA1-E795-4DF0-8C9A-824C3D146613}"/>
                    </a:ext>
                  </a:extLst>
                </p:cNvPr>
                <p:cNvSpPr/>
                <p:nvPr/>
              </p:nvSpPr>
              <p:spPr>
                <a:xfrm>
                  <a:off x="9780807" y="3331581"/>
                  <a:ext cx="1136449" cy="987777"/>
                </a:xfrm>
                <a:custGeom>
                  <a:avLst/>
                  <a:gdLst>
                    <a:gd name="connsiteX0" fmla="*/ 603980 w 1744122"/>
                    <a:gd name="connsiteY0" fmla="*/ 1515955 h 1515954"/>
                    <a:gd name="connsiteX1" fmla="*/ 18193 w 1744122"/>
                    <a:gd name="connsiteY1" fmla="*/ 836822 h 1515954"/>
                    <a:gd name="connsiteX2" fmla="*/ 24860 w 1744122"/>
                    <a:gd name="connsiteY2" fmla="*/ 774910 h 1515954"/>
                    <a:gd name="connsiteX3" fmla="*/ 1165003 w 1744122"/>
                    <a:gd name="connsiteY3" fmla="*/ 8147 h 1515954"/>
                    <a:gd name="connsiteX4" fmla="*/ 1203103 w 1744122"/>
                    <a:gd name="connsiteY4" fmla="*/ 11958 h 1515954"/>
                    <a:gd name="connsiteX5" fmla="*/ 1744123 w 1744122"/>
                    <a:gd name="connsiteY5" fmla="*/ 619652 h 1515954"/>
                    <a:gd name="connsiteX6" fmla="*/ 1651730 w 1744122"/>
                    <a:gd name="connsiteY6" fmla="*/ 733000 h 1515954"/>
                    <a:gd name="connsiteX7" fmla="*/ 684943 w 1744122"/>
                    <a:gd name="connsiteY7" fmla="*/ 1478808 h 1515954"/>
                    <a:gd name="connsiteX8" fmla="*/ 603980 w 1744122"/>
                    <a:gd name="connsiteY8" fmla="*/ 1515955 h 1515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44122" h="1515954">
                      <a:moveTo>
                        <a:pt x="603980" y="1515955"/>
                      </a:moveTo>
                      <a:cubicBezTo>
                        <a:pt x="458248" y="1343552"/>
                        <a:pt x="53435" y="876827"/>
                        <a:pt x="18193" y="836822"/>
                      </a:cubicBezTo>
                      <a:cubicBezTo>
                        <a:pt x="-7525" y="807295"/>
                        <a:pt x="-6572" y="797770"/>
                        <a:pt x="24860" y="774910"/>
                      </a:cubicBezTo>
                      <a:cubicBezTo>
                        <a:pt x="86773" y="728238"/>
                        <a:pt x="1084993" y="63392"/>
                        <a:pt x="1165003" y="8147"/>
                      </a:cubicBezTo>
                      <a:cubicBezTo>
                        <a:pt x="1181195" y="-3283"/>
                        <a:pt x="1188816" y="-3283"/>
                        <a:pt x="1203103" y="11958"/>
                      </a:cubicBezTo>
                      <a:cubicBezTo>
                        <a:pt x="1383125" y="214840"/>
                        <a:pt x="1564100" y="416770"/>
                        <a:pt x="1744123" y="619652"/>
                      </a:cubicBezTo>
                      <a:cubicBezTo>
                        <a:pt x="1724120" y="666325"/>
                        <a:pt x="1685068" y="698710"/>
                        <a:pt x="1651730" y="733000"/>
                      </a:cubicBezTo>
                      <a:cubicBezTo>
                        <a:pt x="1365028" y="1027322"/>
                        <a:pt x="1044988" y="1278783"/>
                        <a:pt x="684943" y="1478808"/>
                      </a:cubicBezTo>
                      <a:cubicBezTo>
                        <a:pt x="659225" y="1492142"/>
                        <a:pt x="634460" y="1510240"/>
                        <a:pt x="603980" y="151595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" name="Freeform: Shape 8">
                  <a:extLst>
                    <a:ext uri="{FF2B5EF4-FFF2-40B4-BE49-F238E27FC236}">
                      <a16:creationId xmlns:a16="http://schemas.microsoft.com/office/drawing/2014/main" id="{97D07245-C1D6-4739-B371-A857EA2D488D}"/>
                    </a:ext>
                  </a:extLst>
                </p:cNvPr>
                <p:cNvSpPr/>
                <p:nvPr/>
              </p:nvSpPr>
              <p:spPr>
                <a:xfrm>
                  <a:off x="9074897" y="1948024"/>
                  <a:ext cx="1306749" cy="1894064"/>
                </a:xfrm>
                <a:custGeom>
                  <a:avLst/>
                  <a:gdLst>
                    <a:gd name="connsiteX0" fmla="*/ 2005485 w 2005484"/>
                    <a:gd name="connsiteY0" fmla="*/ 2294387 h 2906844"/>
                    <a:gd name="connsiteX1" fmla="*/ 1502564 w 2005484"/>
                    <a:gd name="connsiteY1" fmla="*/ 2638239 h 2906844"/>
                    <a:gd name="connsiteX2" fmla="*/ 1095847 w 2005484"/>
                    <a:gd name="connsiteY2" fmla="*/ 2906845 h 2906844"/>
                    <a:gd name="connsiteX3" fmla="*/ 725324 w 2005484"/>
                    <a:gd name="connsiteY3" fmla="*/ 2624904 h 2906844"/>
                    <a:gd name="connsiteX4" fmla="*/ 351944 w 2005484"/>
                    <a:gd name="connsiteY4" fmla="*/ 2177229 h 2906844"/>
                    <a:gd name="connsiteX5" fmla="*/ 249074 w 2005484"/>
                    <a:gd name="connsiteY5" fmla="*/ 2015304 h 2906844"/>
                    <a:gd name="connsiteX6" fmla="*/ 227167 w 2005484"/>
                    <a:gd name="connsiteY6" fmla="*/ 1910529 h 2906844"/>
                    <a:gd name="connsiteX7" fmla="*/ 220499 w 2005484"/>
                    <a:gd name="connsiteY7" fmla="*/ 1660974 h 2906844"/>
                    <a:gd name="connsiteX8" fmla="*/ 201449 w 2005484"/>
                    <a:gd name="connsiteY8" fmla="*/ 1409514 h 2906844"/>
                    <a:gd name="connsiteX9" fmla="*/ 320512 w 2005484"/>
                    <a:gd name="connsiteY9" fmla="*/ 1135194 h 2906844"/>
                    <a:gd name="connsiteX10" fmla="*/ 329084 w 2005484"/>
                    <a:gd name="connsiteY10" fmla="*/ 1108524 h 2906844"/>
                    <a:gd name="connsiteX11" fmla="*/ 238597 w 2005484"/>
                    <a:gd name="connsiteY11" fmla="*/ 865637 h 2906844"/>
                    <a:gd name="connsiteX12" fmla="*/ 210974 w 2005484"/>
                    <a:gd name="connsiteY12" fmla="*/ 813249 h 2906844"/>
                    <a:gd name="connsiteX13" fmla="*/ 88102 w 2005484"/>
                    <a:gd name="connsiteY13" fmla="*/ 479874 h 2906844"/>
                    <a:gd name="connsiteX14" fmla="*/ 12855 w 2005484"/>
                    <a:gd name="connsiteY14" fmla="*/ 237939 h 2906844"/>
                    <a:gd name="connsiteX15" fmla="*/ 472 w 2005484"/>
                    <a:gd name="connsiteY15" fmla="*/ 117924 h 2906844"/>
                    <a:gd name="connsiteX16" fmla="*/ 108105 w 2005484"/>
                    <a:gd name="connsiteY16" fmla="*/ 3624 h 2906844"/>
                    <a:gd name="connsiteX17" fmla="*/ 188114 w 2005484"/>
                    <a:gd name="connsiteY17" fmla="*/ 767 h 2906844"/>
                    <a:gd name="connsiteX18" fmla="*/ 284317 w 2005484"/>
                    <a:gd name="connsiteY18" fmla="*/ 69347 h 2906844"/>
                    <a:gd name="connsiteX19" fmla="*/ 410999 w 2005484"/>
                    <a:gd name="connsiteY19" fmla="*/ 318902 h 2906844"/>
                    <a:gd name="connsiteX20" fmla="*/ 474817 w 2005484"/>
                    <a:gd name="connsiteY20" fmla="*/ 467492 h 2906844"/>
                    <a:gd name="connsiteX21" fmla="*/ 664364 w 2005484"/>
                    <a:gd name="connsiteY21" fmla="*/ 835157 h 2906844"/>
                    <a:gd name="connsiteX22" fmla="*/ 689130 w 2005484"/>
                    <a:gd name="connsiteY22" fmla="*/ 841824 h 2906844"/>
                    <a:gd name="connsiteX23" fmla="*/ 758662 w 2005484"/>
                    <a:gd name="connsiteY23" fmla="*/ 815154 h 2906844"/>
                    <a:gd name="connsiteX24" fmla="*/ 940589 w 2005484"/>
                    <a:gd name="connsiteY24" fmla="*/ 830394 h 2906844"/>
                    <a:gd name="connsiteX25" fmla="*/ 987262 w 2005484"/>
                    <a:gd name="connsiteY25" fmla="*/ 857064 h 2906844"/>
                    <a:gd name="connsiteX26" fmla="*/ 1163474 w 2005484"/>
                    <a:gd name="connsiteY26" fmla="*/ 918024 h 2906844"/>
                    <a:gd name="connsiteX27" fmla="*/ 1332067 w 2005484"/>
                    <a:gd name="connsiteY27" fmla="*/ 979937 h 2906844"/>
                    <a:gd name="connsiteX28" fmla="*/ 1627342 w 2005484"/>
                    <a:gd name="connsiteY28" fmla="*/ 1078997 h 2906844"/>
                    <a:gd name="connsiteX29" fmla="*/ 1854037 w 2005484"/>
                    <a:gd name="connsiteY29" fmla="*/ 1292357 h 2906844"/>
                    <a:gd name="connsiteX30" fmla="*/ 1879755 w 2005484"/>
                    <a:gd name="connsiteY30" fmla="*/ 1525719 h 2906844"/>
                    <a:gd name="connsiteX31" fmla="*/ 1927380 w 2005484"/>
                    <a:gd name="connsiteY31" fmla="*/ 2072454 h 2906844"/>
                    <a:gd name="connsiteX32" fmla="*/ 2005485 w 2005484"/>
                    <a:gd name="connsiteY32" fmla="*/ 2294387 h 2906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2005484" h="2906844">
                      <a:moveTo>
                        <a:pt x="2005485" y="2294387"/>
                      </a:moveTo>
                      <a:cubicBezTo>
                        <a:pt x="1837844" y="2408687"/>
                        <a:pt x="1670205" y="2523939"/>
                        <a:pt x="1502564" y="2638239"/>
                      </a:cubicBezTo>
                      <a:cubicBezTo>
                        <a:pt x="1371119" y="2727775"/>
                        <a:pt x="1229197" y="2818262"/>
                        <a:pt x="1095847" y="2906845"/>
                      </a:cubicBezTo>
                      <a:cubicBezTo>
                        <a:pt x="1025362" y="2854457"/>
                        <a:pt x="855817" y="2739204"/>
                        <a:pt x="725324" y="2624904"/>
                      </a:cubicBezTo>
                      <a:cubicBezTo>
                        <a:pt x="577687" y="2495364"/>
                        <a:pt x="465292" y="2336297"/>
                        <a:pt x="351944" y="2177229"/>
                      </a:cubicBezTo>
                      <a:cubicBezTo>
                        <a:pt x="314797" y="2124842"/>
                        <a:pt x="271934" y="2076264"/>
                        <a:pt x="249074" y="2015304"/>
                      </a:cubicBezTo>
                      <a:cubicBezTo>
                        <a:pt x="235739" y="1981014"/>
                        <a:pt x="229072" y="1945772"/>
                        <a:pt x="227167" y="1910529"/>
                      </a:cubicBezTo>
                      <a:cubicBezTo>
                        <a:pt x="223357" y="1827662"/>
                        <a:pt x="224309" y="1743842"/>
                        <a:pt x="220499" y="1660974"/>
                      </a:cubicBezTo>
                      <a:cubicBezTo>
                        <a:pt x="216689" y="1577154"/>
                        <a:pt x="209069" y="1493334"/>
                        <a:pt x="201449" y="1409514"/>
                      </a:cubicBezTo>
                      <a:cubicBezTo>
                        <a:pt x="191924" y="1296167"/>
                        <a:pt x="209069" y="1195202"/>
                        <a:pt x="320512" y="1135194"/>
                      </a:cubicBezTo>
                      <a:cubicBezTo>
                        <a:pt x="332894" y="1128527"/>
                        <a:pt x="334799" y="1121859"/>
                        <a:pt x="329084" y="1108524"/>
                      </a:cubicBezTo>
                      <a:cubicBezTo>
                        <a:pt x="298605" y="1027562"/>
                        <a:pt x="268124" y="946599"/>
                        <a:pt x="238597" y="865637"/>
                      </a:cubicBezTo>
                      <a:cubicBezTo>
                        <a:pt x="221452" y="852302"/>
                        <a:pt x="217642" y="831347"/>
                        <a:pt x="210974" y="813249"/>
                      </a:cubicBezTo>
                      <a:cubicBezTo>
                        <a:pt x="170017" y="701807"/>
                        <a:pt x="129059" y="591317"/>
                        <a:pt x="88102" y="479874"/>
                      </a:cubicBezTo>
                      <a:cubicBezTo>
                        <a:pt x="62384" y="399864"/>
                        <a:pt x="34762" y="319854"/>
                        <a:pt x="12855" y="237939"/>
                      </a:cubicBezTo>
                      <a:cubicBezTo>
                        <a:pt x="2377" y="198887"/>
                        <a:pt x="-1433" y="157929"/>
                        <a:pt x="472" y="117924"/>
                      </a:cubicBezTo>
                      <a:cubicBezTo>
                        <a:pt x="4282" y="55059"/>
                        <a:pt x="45239" y="10292"/>
                        <a:pt x="108105" y="3624"/>
                      </a:cubicBezTo>
                      <a:cubicBezTo>
                        <a:pt x="134774" y="767"/>
                        <a:pt x="161444" y="-1138"/>
                        <a:pt x="188114" y="767"/>
                      </a:cubicBezTo>
                      <a:cubicBezTo>
                        <a:pt x="236692" y="3624"/>
                        <a:pt x="263362" y="30294"/>
                        <a:pt x="284317" y="69347"/>
                      </a:cubicBezTo>
                      <a:cubicBezTo>
                        <a:pt x="329084" y="151262"/>
                        <a:pt x="370994" y="235082"/>
                        <a:pt x="410999" y="318902"/>
                      </a:cubicBezTo>
                      <a:cubicBezTo>
                        <a:pt x="428144" y="370337"/>
                        <a:pt x="463387" y="413199"/>
                        <a:pt x="474817" y="467492"/>
                      </a:cubicBezTo>
                      <a:cubicBezTo>
                        <a:pt x="527205" y="596079"/>
                        <a:pt x="601499" y="713237"/>
                        <a:pt x="664364" y="835157"/>
                      </a:cubicBezTo>
                      <a:cubicBezTo>
                        <a:pt x="671032" y="847539"/>
                        <a:pt x="677699" y="846587"/>
                        <a:pt x="689130" y="841824"/>
                      </a:cubicBezTo>
                      <a:cubicBezTo>
                        <a:pt x="711989" y="832299"/>
                        <a:pt x="734849" y="823727"/>
                        <a:pt x="758662" y="815154"/>
                      </a:cubicBezTo>
                      <a:cubicBezTo>
                        <a:pt x="821527" y="793247"/>
                        <a:pt x="882487" y="799914"/>
                        <a:pt x="940589" y="830394"/>
                      </a:cubicBezTo>
                      <a:cubicBezTo>
                        <a:pt x="956782" y="838967"/>
                        <a:pt x="973927" y="845634"/>
                        <a:pt x="987262" y="857064"/>
                      </a:cubicBezTo>
                      <a:cubicBezTo>
                        <a:pt x="1038697" y="898974"/>
                        <a:pt x="1096799" y="915167"/>
                        <a:pt x="1163474" y="918024"/>
                      </a:cubicBezTo>
                      <a:cubicBezTo>
                        <a:pt x="1225387" y="919929"/>
                        <a:pt x="1281585" y="947552"/>
                        <a:pt x="1332067" y="979937"/>
                      </a:cubicBezTo>
                      <a:cubicBezTo>
                        <a:pt x="1422555" y="1037087"/>
                        <a:pt x="1520662" y="1066614"/>
                        <a:pt x="1627342" y="1078997"/>
                      </a:cubicBezTo>
                      <a:cubicBezTo>
                        <a:pt x="1758787" y="1093284"/>
                        <a:pt x="1824510" y="1162817"/>
                        <a:pt x="1854037" y="1292357"/>
                      </a:cubicBezTo>
                      <a:cubicBezTo>
                        <a:pt x="1871182" y="1369509"/>
                        <a:pt x="1872135" y="1448567"/>
                        <a:pt x="1879755" y="1525719"/>
                      </a:cubicBezTo>
                      <a:cubicBezTo>
                        <a:pt x="1896899" y="1707647"/>
                        <a:pt x="1902614" y="1890527"/>
                        <a:pt x="1927380" y="2072454"/>
                      </a:cubicBezTo>
                      <a:cubicBezTo>
                        <a:pt x="1940714" y="2151512"/>
                        <a:pt x="1967385" y="2224854"/>
                        <a:pt x="2005485" y="2294387"/>
                      </a:cubicBezTo>
                      <a:close/>
                    </a:path>
                  </a:pathLst>
                </a:custGeom>
                <a:solidFill>
                  <a:srgbClr val="FECBA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AD98B56A-F6AE-4F50-AE88-8405BC916496}"/>
                    </a:ext>
                  </a:extLst>
                </p:cNvPr>
                <p:cNvSpPr/>
                <p:nvPr/>
              </p:nvSpPr>
              <p:spPr>
                <a:xfrm>
                  <a:off x="10152751" y="1107758"/>
                  <a:ext cx="209372" cy="83446"/>
                </a:xfrm>
                <a:custGeom>
                  <a:avLst/>
                  <a:gdLst>
                    <a:gd name="connsiteX0" fmla="*/ 145548 w 321326"/>
                    <a:gd name="connsiteY0" fmla="*/ 1600 h 128066"/>
                    <a:gd name="connsiteX1" fmla="*/ 302711 w 321326"/>
                    <a:gd name="connsiteY1" fmla="*/ 11125 h 128066"/>
                    <a:gd name="connsiteX2" fmla="*/ 316046 w 321326"/>
                    <a:gd name="connsiteY2" fmla="*/ 36842 h 128066"/>
                    <a:gd name="connsiteX3" fmla="*/ 8388 w 321326"/>
                    <a:gd name="connsiteY3" fmla="*/ 53035 h 128066"/>
                    <a:gd name="connsiteX4" fmla="*/ 18866 w 321326"/>
                    <a:gd name="connsiteY4" fmla="*/ 22555 h 128066"/>
                    <a:gd name="connsiteX5" fmla="*/ 145548 w 321326"/>
                    <a:gd name="connsiteY5" fmla="*/ 1600 h 1280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21326" h="128066">
                      <a:moveTo>
                        <a:pt x="145548" y="1600"/>
                      </a:moveTo>
                      <a:cubicBezTo>
                        <a:pt x="212223" y="-3163"/>
                        <a:pt x="257943" y="3505"/>
                        <a:pt x="302711" y="11125"/>
                      </a:cubicBezTo>
                      <a:cubicBezTo>
                        <a:pt x="316998" y="13982"/>
                        <a:pt x="328428" y="16840"/>
                        <a:pt x="316046" y="36842"/>
                      </a:cubicBezTo>
                      <a:cubicBezTo>
                        <a:pt x="244608" y="151142"/>
                        <a:pt x="87446" y="159715"/>
                        <a:pt x="8388" y="53035"/>
                      </a:cubicBezTo>
                      <a:cubicBezTo>
                        <a:pt x="-4947" y="34937"/>
                        <a:pt x="-3042" y="28270"/>
                        <a:pt x="18866" y="22555"/>
                      </a:cubicBezTo>
                      <a:cubicBezTo>
                        <a:pt x="67443" y="10172"/>
                        <a:pt x="116021" y="2552"/>
                        <a:pt x="145548" y="1600"/>
                      </a:cubicBezTo>
                      <a:close/>
                    </a:path>
                  </a:pathLst>
                </a:custGeom>
                <a:solidFill>
                  <a:srgbClr val="FEFEF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756053AD-5FE6-4940-9E73-50339659EB58}"/>
                    </a:ext>
                  </a:extLst>
                </p:cNvPr>
                <p:cNvSpPr/>
                <p:nvPr/>
              </p:nvSpPr>
              <p:spPr>
                <a:xfrm>
                  <a:off x="8820736" y="1893900"/>
                  <a:ext cx="185604" cy="184964"/>
                </a:xfrm>
                <a:custGeom>
                  <a:avLst/>
                  <a:gdLst>
                    <a:gd name="connsiteX0" fmla="*/ 11 w 284849"/>
                    <a:gd name="connsiteY0" fmla="*/ 139076 h 283866"/>
                    <a:gd name="connsiteX1" fmla="*/ 142886 w 284849"/>
                    <a:gd name="connsiteY1" fmla="*/ 11 h 283866"/>
                    <a:gd name="connsiteX2" fmla="*/ 284808 w 284849"/>
                    <a:gd name="connsiteY2" fmla="*/ 143838 h 283866"/>
                    <a:gd name="connsiteX3" fmla="*/ 140981 w 284849"/>
                    <a:gd name="connsiteY3" fmla="*/ 283856 h 283866"/>
                    <a:gd name="connsiteX4" fmla="*/ 11 w 284849"/>
                    <a:gd name="connsiteY4" fmla="*/ 139076 h 283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4849" h="283866">
                      <a:moveTo>
                        <a:pt x="11" y="139076"/>
                      </a:moveTo>
                      <a:cubicBezTo>
                        <a:pt x="963" y="60019"/>
                        <a:pt x="62876" y="-942"/>
                        <a:pt x="142886" y="11"/>
                      </a:cubicBezTo>
                      <a:cubicBezTo>
                        <a:pt x="222896" y="11"/>
                        <a:pt x="286713" y="65733"/>
                        <a:pt x="284808" y="143838"/>
                      </a:cubicBezTo>
                      <a:cubicBezTo>
                        <a:pt x="282903" y="220991"/>
                        <a:pt x="218133" y="284808"/>
                        <a:pt x="140981" y="283856"/>
                      </a:cubicBezTo>
                      <a:cubicBezTo>
                        <a:pt x="61923" y="282903"/>
                        <a:pt x="-942" y="219086"/>
                        <a:pt x="11" y="13907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F5561E8-EFC4-4435-8FC1-581E0A63DF01}"/>
                    </a:ext>
                  </a:extLst>
                </p:cNvPr>
                <p:cNvSpPr/>
                <p:nvPr/>
              </p:nvSpPr>
              <p:spPr>
                <a:xfrm>
                  <a:off x="8879065" y="1951626"/>
                  <a:ext cx="67046" cy="67668"/>
                </a:xfrm>
                <a:custGeom>
                  <a:avLst/>
                  <a:gdLst>
                    <a:gd name="connsiteX0" fmla="*/ 102898 w 102897"/>
                    <a:gd name="connsiteY0" fmla="*/ 51435 h 103851"/>
                    <a:gd name="connsiteX1" fmla="*/ 53368 w 102897"/>
                    <a:gd name="connsiteY1" fmla="*/ 103822 h 103851"/>
                    <a:gd name="connsiteX2" fmla="*/ 28 w 102897"/>
                    <a:gd name="connsiteY2" fmla="*/ 54292 h 103851"/>
                    <a:gd name="connsiteX3" fmla="*/ 51463 w 102897"/>
                    <a:gd name="connsiteY3" fmla="*/ 0 h 103851"/>
                    <a:gd name="connsiteX4" fmla="*/ 102898 w 102897"/>
                    <a:gd name="connsiteY4" fmla="*/ 51435 h 103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897" h="103851">
                      <a:moveTo>
                        <a:pt x="102898" y="51435"/>
                      </a:moveTo>
                      <a:cubicBezTo>
                        <a:pt x="102898" y="80010"/>
                        <a:pt x="81943" y="102870"/>
                        <a:pt x="53368" y="103822"/>
                      </a:cubicBezTo>
                      <a:cubicBezTo>
                        <a:pt x="25745" y="104775"/>
                        <a:pt x="1933" y="81915"/>
                        <a:pt x="28" y="54292"/>
                      </a:cubicBezTo>
                      <a:cubicBezTo>
                        <a:pt x="-925" y="24765"/>
                        <a:pt x="22888" y="0"/>
                        <a:pt x="51463" y="0"/>
                      </a:cubicBezTo>
                      <a:cubicBezTo>
                        <a:pt x="79085" y="0"/>
                        <a:pt x="102898" y="23813"/>
                        <a:pt x="102898" y="51435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0" name="Rectangle 9">
                <a:extLst>
                  <a:ext uri="{FF2B5EF4-FFF2-40B4-BE49-F238E27FC236}">
                    <a16:creationId xmlns:a16="http://schemas.microsoft.com/office/drawing/2014/main" id="{F3ADE6AA-52BA-4384-9F2E-113CEB9D0B26}"/>
                  </a:ext>
                </a:extLst>
              </p:cNvPr>
              <p:cNvSpPr/>
              <p:nvPr/>
            </p:nvSpPr>
            <p:spPr>
              <a:xfrm>
                <a:off x="2995080" y="2432538"/>
                <a:ext cx="588948" cy="551308"/>
              </a:xfrm>
              <a:custGeom>
                <a:avLst/>
                <a:gdLst>
                  <a:gd name="connsiteX0" fmla="*/ 833935 w 3239999"/>
                  <a:gd name="connsiteY0" fmla="*/ 22 h 3032924"/>
                  <a:gd name="connsiteX1" fmla="*/ 1576606 w 3239999"/>
                  <a:gd name="connsiteY1" fmla="*/ 402054 h 3032924"/>
                  <a:gd name="connsiteX2" fmla="*/ 1576606 w 3239999"/>
                  <a:gd name="connsiteY2" fmla="*/ 430441 h 3032924"/>
                  <a:gd name="connsiteX3" fmla="*/ 1576606 w 3239999"/>
                  <a:gd name="connsiteY3" fmla="*/ 526981 h 3032924"/>
                  <a:gd name="connsiteX4" fmla="*/ 1576606 w 3239999"/>
                  <a:gd name="connsiteY4" fmla="*/ 2765302 h 3032924"/>
                  <a:gd name="connsiteX5" fmla="*/ 378630 w 3239999"/>
                  <a:gd name="connsiteY5" fmla="*/ 2472117 h 3032924"/>
                  <a:gd name="connsiteX6" fmla="*/ 384918 w 3239999"/>
                  <a:gd name="connsiteY6" fmla="*/ 526981 h 3032924"/>
                  <a:gd name="connsiteX7" fmla="*/ 239143 w 3239999"/>
                  <a:gd name="connsiteY7" fmla="*/ 526981 h 3032924"/>
                  <a:gd name="connsiteX8" fmla="*/ 239143 w 3239999"/>
                  <a:gd name="connsiteY8" fmla="*/ 2776423 h 3032924"/>
                  <a:gd name="connsiteX9" fmla="*/ 1576606 w 3239999"/>
                  <a:gd name="connsiteY9" fmla="*/ 2776423 h 3032924"/>
                  <a:gd name="connsiteX10" fmla="*/ 1576606 w 3239999"/>
                  <a:gd name="connsiteY10" fmla="*/ 2778202 h 3032924"/>
                  <a:gd name="connsiteX11" fmla="*/ 1663394 w 3239999"/>
                  <a:gd name="connsiteY11" fmla="*/ 2778202 h 3032924"/>
                  <a:gd name="connsiteX12" fmla="*/ 1663394 w 3239999"/>
                  <a:gd name="connsiteY12" fmla="*/ 2776423 h 3032924"/>
                  <a:gd name="connsiteX13" fmla="*/ 3000856 w 3239999"/>
                  <a:gd name="connsiteY13" fmla="*/ 2776423 h 3032924"/>
                  <a:gd name="connsiteX14" fmla="*/ 3000856 w 3239999"/>
                  <a:gd name="connsiteY14" fmla="*/ 526981 h 3032924"/>
                  <a:gd name="connsiteX15" fmla="*/ 2855082 w 3239999"/>
                  <a:gd name="connsiteY15" fmla="*/ 526981 h 3032924"/>
                  <a:gd name="connsiteX16" fmla="*/ 2861369 w 3239999"/>
                  <a:gd name="connsiteY16" fmla="*/ 2472117 h 3032924"/>
                  <a:gd name="connsiteX17" fmla="*/ 1663394 w 3239999"/>
                  <a:gd name="connsiteY17" fmla="*/ 2765302 h 3032924"/>
                  <a:gd name="connsiteX18" fmla="*/ 1663394 w 3239999"/>
                  <a:gd name="connsiteY18" fmla="*/ 526981 h 3032924"/>
                  <a:gd name="connsiteX19" fmla="*/ 1663394 w 3239999"/>
                  <a:gd name="connsiteY19" fmla="*/ 430441 h 3032924"/>
                  <a:gd name="connsiteX20" fmla="*/ 1663394 w 3239999"/>
                  <a:gd name="connsiteY20" fmla="*/ 402054 h 3032924"/>
                  <a:gd name="connsiteX21" fmla="*/ 2406065 w 3239999"/>
                  <a:gd name="connsiteY21" fmla="*/ 22 h 3032924"/>
                  <a:gd name="connsiteX22" fmla="*/ 2853673 w 3239999"/>
                  <a:gd name="connsiteY22" fmla="*/ 91100 h 3032924"/>
                  <a:gd name="connsiteX23" fmla="*/ 2854770 w 3239999"/>
                  <a:gd name="connsiteY23" fmla="*/ 430441 h 3032924"/>
                  <a:gd name="connsiteX24" fmla="*/ 3120669 w 3239999"/>
                  <a:gd name="connsiteY24" fmla="*/ 428517 h 3032924"/>
                  <a:gd name="connsiteX25" fmla="*/ 3120669 w 3239999"/>
                  <a:gd name="connsiteY25" fmla="*/ 738345 h 3032924"/>
                  <a:gd name="connsiteX26" fmla="*/ 3239999 w 3239999"/>
                  <a:gd name="connsiteY26" fmla="*/ 738345 h 3032924"/>
                  <a:gd name="connsiteX27" fmla="*/ 3239999 w 3239999"/>
                  <a:gd name="connsiteY27" fmla="*/ 3032924 h 3032924"/>
                  <a:gd name="connsiteX28" fmla="*/ 0 w 3239999"/>
                  <a:gd name="connsiteY28" fmla="*/ 3032924 h 3032924"/>
                  <a:gd name="connsiteX29" fmla="*/ 0 w 3239999"/>
                  <a:gd name="connsiteY29" fmla="*/ 738345 h 3032924"/>
                  <a:gd name="connsiteX30" fmla="*/ 102477 w 3239999"/>
                  <a:gd name="connsiteY30" fmla="*/ 738345 h 3032924"/>
                  <a:gd name="connsiteX31" fmla="*/ 102477 w 3239999"/>
                  <a:gd name="connsiteY31" fmla="*/ 428517 h 3032924"/>
                  <a:gd name="connsiteX32" fmla="*/ 385229 w 3239999"/>
                  <a:gd name="connsiteY32" fmla="*/ 430441 h 3032924"/>
                  <a:gd name="connsiteX33" fmla="*/ 386326 w 3239999"/>
                  <a:gd name="connsiteY33" fmla="*/ 91100 h 3032924"/>
                  <a:gd name="connsiteX34" fmla="*/ 833935 w 3239999"/>
                  <a:gd name="connsiteY34" fmla="*/ 22 h 3032924"/>
                  <a:gd name="connsiteX0" fmla="*/ 833935 w 3239999"/>
                  <a:gd name="connsiteY0" fmla="*/ 22 h 3032924"/>
                  <a:gd name="connsiteX1" fmla="*/ 1576606 w 3239999"/>
                  <a:gd name="connsiteY1" fmla="*/ 402054 h 3032924"/>
                  <a:gd name="connsiteX2" fmla="*/ 1576606 w 3239999"/>
                  <a:gd name="connsiteY2" fmla="*/ 430441 h 3032924"/>
                  <a:gd name="connsiteX3" fmla="*/ 1576606 w 3239999"/>
                  <a:gd name="connsiteY3" fmla="*/ 526981 h 3032924"/>
                  <a:gd name="connsiteX4" fmla="*/ 1576606 w 3239999"/>
                  <a:gd name="connsiteY4" fmla="*/ 2765302 h 3032924"/>
                  <a:gd name="connsiteX5" fmla="*/ 378630 w 3239999"/>
                  <a:gd name="connsiteY5" fmla="*/ 2472117 h 3032924"/>
                  <a:gd name="connsiteX6" fmla="*/ 384918 w 3239999"/>
                  <a:gd name="connsiteY6" fmla="*/ 526981 h 3032924"/>
                  <a:gd name="connsiteX7" fmla="*/ 239143 w 3239999"/>
                  <a:gd name="connsiteY7" fmla="*/ 526981 h 3032924"/>
                  <a:gd name="connsiteX8" fmla="*/ 239143 w 3239999"/>
                  <a:gd name="connsiteY8" fmla="*/ 2776423 h 3032924"/>
                  <a:gd name="connsiteX9" fmla="*/ 1576606 w 3239999"/>
                  <a:gd name="connsiteY9" fmla="*/ 2776423 h 3032924"/>
                  <a:gd name="connsiteX10" fmla="*/ 1576606 w 3239999"/>
                  <a:gd name="connsiteY10" fmla="*/ 2778202 h 3032924"/>
                  <a:gd name="connsiteX11" fmla="*/ 1663394 w 3239999"/>
                  <a:gd name="connsiteY11" fmla="*/ 2778202 h 3032924"/>
                  <a:gd name="connsiteX12" fmla="*/ 1663394 w 3239999"/>
                  <a:gd name="connsiteY12" fmla="*/ 2776423 h 3032924"/>
                  <a:gd name="connsiteX13" fmla="*/ 3000856 w 3239999"/>
                  <a:gd name="connsiteY13" fmla="*/ 2776423 h 3032924"/>
                  <a:gd name="connsiteX14" fmla="*/ 3000856 w 3239999"/>
                  <a:gd name="connsiteY14" fmla="*/ 526981 h 3032924"/>
                  <a:gd name="connsiteX15" fmla="*/ 2855082 w 3239999"/>
                  <a:gd name="connsiteY15" fmla="*/ 526981 h 3032924"/>
                  <a:gd name="connsiteX16" fmla="*/ 2861369 w 3239999"/>
                  <a:gd name="connsiteY16" fmla="*/ 2472117 h 3032924"/>
                  <a:gd name="connsiteX17" fmla="*/ 1663394 w 3239999"/>
                  <a:gd name="connsiteY17" fmla="*/ 2765302 h 3032924"/>
                  <a:gd name="connsiteX18" fmla="*/ 1663394 w 3239999"/>
                  <a:gd name="connsiteY18" fmla="*/ 526981 h 3032924"/>
                  <a:gd name="connsiteX19" fmla="*/ 1663394 w 3239999"/>
                  <a:gd name="connsiteY19" fmla="*/ 430441 h 3032924"/>
                  <a:gd name="connsiteX20" fmla="*/ 1663394 w 3239999"/>
                  <a:gd name="connsiteY20" fmla="*/ 402054 h 3032924"/>
                  <a:gd name="connsiteX21" fmla="*/ 2406065 w 3239999"/>
                  <a:gd name="connsiteY21" fmla="*/ 22 h 3032924"/>
                  <a:gd name="connsiteX22" fmla="*/ 2853673 w 3239999"/>
                  <a:gd name="connsiteY22" fmla="*/ 91100 h 3032924"/>
                  <a:gd name="connsiteX23" fmla="*/ 2854770 w 3239999"/>
                  <a:gd name="connsiteY23" fmla="*/ 430441 h 3032924"/>
                  <a:gd name="connsiteX24" fmla="*/ 3120669 w 3239999"/>
                  <a:gd name="connsiteY24" fmla="*/ 428517 h 3032924"/>
                  <a:gd name="connsiteX25" fmla="*/ 3120669 w 3239999"/>
                  <a:gd name="connsiteY25" fmla="*/ 738345 h 3032924"/>
                  <a:gd name="connsiteX26" fmla="*/ 3239999 w 3239999"/>
                  <a:gd name="connsiteY26" fmla="*/ 738345 h 3032924"/>
                  <a:gd name="connsiteX27" fmla="*/ 3239999 w 3239999"/>
                  <a:gd name="connsiteY27" fmla="*/ 3032924 h 3032924"/>
                  <a:gd name="connsiteX28" fmla="*/ 0 w 3239999"/>
                  <a:gd name="connsiteY28" fmla="*/ 3032924 h 3032924"/>
                  <a:gd name="connsiteX29" fmla="*/ 0 w 3239999"/>
                  <a:gd name="connsiteY29" fmla="*/ 738345 h 3032924"/>
                  <a:gd name="connsiteX30" fmla="*/ 102477 w 3239999"/>
                  <a:gd name="connsiteY30" fmla="*/ 738345 h 3032924"/>
                  <a:gd name="connsiteX31" fmla="*/ 102477 w 3239999"/>
                  <a:gd name="connsiteY31" fmla="*/ 428517 h 3032924"/>
                  <a:gd name="connsiteX32" fmla="*/ 385229 w 3239999"/>
                  <a:gd name="connsiteY32" fmla="*/ 430441 h 3032924"/>
                  <a:gd name="connsiteX33" fmla="*/ 386326 w 3239999"/>
                  <a:gd name="connsiteY33" fmla="*/ 91100 h 3032924"/>
                  <a:gd name="connsiteX34" fmla="*/ 833935 w 3239999"/>
                  <a:gd name="connsiteY34" fmla="*/ 22 h 3032924"/>
                  <a:gd name="connsiteX0" fmla="*/ 833935 w 3239999"/>
                  <a:gd name="connsiteY0" fmla="*/ 22 h 3032924"/>
                  <a:gd name="connsiteX1" fmla="*/ 1576606 w 3239999"/>
                  <a:gd name="connsiteY1" fmla="*/ 402054 h 3032924"/>
                  <a:gd name="connsiteX2" fmla="*/ 1576606 w 3239999"/>
                  <a:gd name="connsiteY2" fmla="*/ 430441 h 3032924"/>
                  <a:gd name="connsiteX3" fmla="*/ 1576606 w 3239999"/>
                  <a:gd name="connsiteY3" fmla="*/ 526981 h 3032924"/>
                  <a:gd name="connsiteX4" fmla="*/ 1576606 w 3239999"/>
                  <a:gd name="connsiteY4" fmla="*/ 2765302 h 3032924"/>
                  <a:gd name="connsiteX5" fmla="*/ 378630 w 3239999"/>
                  <a:gd name="connsiteY5" fmla="*/ 2472117 h 3032924"/>
                  <a:gd name="connsiteX6" fmla="*/ 384918 w 3239999"/>
                  <a:gd name="connsiteY6" fmla="*/ 526981 h 3032924"/>
                  <a:gd name="connsiteX7" fmla="*/ 239143 w 3239999"/>
                  <a:gd name="connsiteY7" fmla="*/ 526981 h 3032924"/>
                  <a:gd name="connsiteX8" fmla="*/ 239143 w 3239999"/>
                  <a:gd name="connsiteY8" fmla="*/ 2776423 h 3032924"/>
                  <a:gd name="connsiteX9" fmla="*/ 1576606 w 3239999"/>
                  <a:gd name="connsiteY9" fmla="*/ 2776423 h 3032924"/>
                  <a:gd name="connsiteX10" fmla="*/ 1576606 w 3239999"/>
                  <a:gd name="connsiteY10" fmla="*/ 2778202 h 3032924"/>
                  <a:gd name="connsiteX11" fmla="*/ 1663394 w 3239999"/>
                  <a:gd name="connsiteY11" fmla="*/ 2778202 h 3032924"/>
                  <a:gd name="connsiteX12" fmla="*/ 1663394 w 3239999"/>
                  <a:gd name="connsiteY12" fmla="*/ 2776423 h 3032924"/>
                  <a:gd name="connsiteX13" fmla="*/ 3000856 w 3239999"/>
                  <a:gd name="connsiteY13" fmla="*/ 2776423 h 3032924"/>
                  <a:gd name="connsiteX14" fmla="*/ 3000856 w 3239999"/>
                  <a:gd name="connsiteY14" fmla="*/ 526981 h 3032924"/>
                  <a:gd name="connsiteX15" fmla="*/ 2855082 w 3239999"/>
                  <a:gd name="connsiteY15" fmla="*/ 526981 h 3032924"/>
                  <a:gd name="connsiteX16" fmla="*/ 2861369 w 3239999"/>
                  <a:gd name="connsiteY16" fmla="*/ 2472117 h 3032924"/>
                  <a:gd name="connsiteX17" fmla="*/ 1663394 w 3239999"/>
                  <a:gd name="connsiteY17" fmla="*/ 2765302 h 3032924"/>
                  <a:gd name="connsiteX18" fmla="*/ 1663394 w 3239999"/>
                  <a:gd name="connsiteY18" fmla="*/ 526981 h 3032924"/>
                  <a:gd name="connsiteX19" fmla="*/ 1663394 w 3239999"/>
                  <a:gd name="connsiteY19" fmla="*/ 430441 h 3032924"/>
                  <a:gd name="connsiteX20" fmla="*/ 1663394 w 3239999"/>
                  <a:gd name="connsiteY20" fmla="*/ 402054 h 3032924"/>
                  <a:gd name="connsiteX21" fmla="*/ 2406065 w 3239999"/>
                  <a:gd name="connsiteY21" fmla="*/ 22 h 3032924"/>
                  <a:gd name="connsiteX22" fmla="*/ 2853673 w 3239999"/>
                  <a:gd name="connsiteY22" fmla="*/ 91100 h 3032924"/>
                  <a:gd name="connsiteX23" fmla="*/ 2854770 w 3239999"/>
                  <a:gd name="connsiteY23" fmla="*/ 430441 h 3032924"/>
                  <a:gd name="connsiteX24" fmla="*/ 3120669 w 3239999"/>
                  <a:gd name="connsiteY24" fmla="*/ 428517 h 3032924"/>
                  <a:gd name="connsiteX25" fmla="*/ 3120669 w 3239999"/>
                  <a:gd name="connsiteY25" fmla="*/ 738345 h 3032924"/>
                  <a:gd name="connsiteX26" fmla="*/ 3239999 w 3239999"/>
                  <a:gd name="connsiteY26" fmla="*/ 738345 h 3032924"/>
                  <a:gd name="connsiteX27" fmla="*/ 3239999 w 3239999"/>
                  <a:gd name="connsiteY27" fmla="*/ 3032924 h 3032924"/>
                  <a:gd name="connsiteX28" fmla="*/ 0 w 3239999"/>
                  <a:gd name="connsiteY28" fmla="*/ 3032924 h 3032924"/>
                  <a:gd name="connsiteX29" fmla="*/ 0 w 3239999"/>
                  <a:gd name="connsiteY29" fmla="*/ 738345 h 3032924"/>
                  <a:gd name="connsiteX30" fmla="*/ 102477 w 3239999"/>
                  <a:gd name="connsiteY30" fmla="*/ 738345 h 3032924"/>
                  <a:gd name="connsiteX31" fmla="*/ 102477 w 3239999"/>
                  <a:gd name="connsiteY31" fmla="*/ 428517 h 3032924"/>
                  <a:gd name="connsiteX32" fmla="*/ 385229 w 3239999"/>
                  <a:gd name="connsiteY32" fmla="*/ 430441 h 3032924"/>
                  <a:gd name="connsiteX33" fmla="*/ 386326 w 3239999"/>
                  <a:gd name="connsiteY33" fmla="*/ 91100 h 3032924"/>
                  <a:gd name="connsiteX34" fmla="*/ 833935 w 3239999"/>
                  <a:gd name="connsiteY34" fmla="*/ 2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29618 w 3239999"/>
                  <a:gd name="connsiteY32" fmla="*/ 2690698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2991331 w 3239999"/>
                  <a:gd name="connsiteY3" fmla="*/ 2709748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29618 w 3239999"/>
                  <a:gd name="connsiteY32" fmla="*/ 2690698 h 3032924"/>
                  <a:gd name="connsiteX33" fmla="*/ 1576606 w 3239999"/>
                  <a:gd name="connsiteY33" fmla="*/ 2776423 h 3032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239999" h="3032924">
                    <a:moveTo>
                      <a:pt x="1576606" y="2778202"/>
                    </a:moveTo>
                    <a:cubicBezTo>
                      <a:pt x="1576606" y="2778795"/>
                      <a:pt x="1663394" y="2792670"/>
                      <a:pt x="1663394" y="2778202"/>
                    </a:cubicBezTo>
                    <a:lnTo>
                      <a:pt x="1663394" y="2776423"/>
                    </a:lnTo>
                    <a:cubicBezTo>
                      <a:pt x="2185083" y="2605634"/>
                      <a:pt x="2444552" y="2500589"/>
                      <a:pt x="2991331" y="2709748"/>
                    </a:cubicBezTo>
                    <a:lnTo>
                      <a:pt x="3000856" y="526981"/>
                    </a:lnTo>
                    <a:lnTo>
                      <a:pt x="2855082" y="526981"/>
                    </a:lnTo>
                    <a:cubicBezTo>
                      <a:pt x="2857178" y="1175360"/>
                      <a:pt x="2859273" y="1823738"/>
                      <a:pt x="2861369" y="2472117"/>
                    </a:cubicBezTo>
                    <a:cubicBezTo>
                      <a:pt x="2483869" y="2318121"/>
                      <a:pt x="2052449" y="2439541"/>
                      <a:pt x="1663394" y="2765302"/>
                    </a:cubicBezTo>
                    <a:lnTo>
                      <a:pt x="1663394" y="526981"/>
                    </a:lnTo>
                    <a:lnTo>
                      <a:pt x="1663394" y="430441"/>
                    </a:lnTo>
                    <a:lnTo>
                      <a:pt x="1663394" y="402054"/>
                    </a:lnTo>
                    <a:cubicBezTo>
                      <a:pt x="1896442" y="149589"/>
                      <a:pt x="2115835" y="2106"/>
                      <a:pt x="2406065" y="22"/>
                    </a:cubicBezTo>
                    <a:cubicBezTo>
                      <a:pt x="2537987" y="-925"/>
                      <a:pt x="2684544" y="28169"/>
                      <a:pt x="2853673" y="91100"/>
                    </a:cubicBezTo>
                    <a:cubicBezTo>
                      <a:pt x="2854039" y="204214"/>
                      <a:pt x="2854404" y="317327"/>
                      <a:pt x="2854770" y="430441"/>
                    </a:cubicBezTo>
                    <a:lnTo>
                      <a:pt x="3120669" y="428517"/>
                    </a:lnTo>
                    <a:lnTo>
                      <a:pt x="3120669" y="738345"/>
                    </a:lnTo>
                    <a:lnTo>
                      <a:pt x="3239999" y="738345"/>
                    </a:lnTo>
                    <a:lnTo>
                      <a:pt x="3239999" y="3032924"/>
                    </a:lnTo>
                    <a:lnTo>
                      <a:pt x="0" y="3032924"/>
                    </a:lnTo>
                    <a:lnTo>
                      <a:pt x="0" y="738345"/>
                    </a:lnTo>
                    <a:lnTo>
                      <a:pt x="102477" y="738345"/>
                    </a:lnTo>
                    <a:lnTo>
                      <a:pt x="102477" y="428517"/>
                    </a:lnTo>
                    <a:lnTo>
                      <a:pt x="385229" y="430441"/>
                    </a:lnTo>
                    <a:cubicBezTo>
                      <a:pt x="385595" y="317327"/>
                      <a:pt x="385960" y="204214"/>
                      <a:pt x="386326" y="91100"/>
                    </a:cubicBezTo>
                    <a:cubicBezTo>
                      <a:pt x="555455" y="28169"/>
                      <a:pt x="702013" y="-925"/>
                      <a:pt x="833935" y="22"/>
                    </a:cubicBezTo>
                    <a:cubicBezTo>
                      <a:pt x="1124164" y="2106"/>
                      <a:pt x="1343558" y="149589"/>
                      <a:pt x="1576606" y="402054"/>
                    </a:cubicBezTo>
                    <a:lnTo>
                      <a:pt x="1576606" y="430441"/>
                    </a:lnTo>
                    <a:lnTo>
                      <a:pt x="1576606" y="526981"/>
                    </a:lnTo>
                    <a:lnTo>
                      <a:pt x="1576606" y="2765302"/>
                    </a:lnTo>
                    <a:cubicBezTo>
                      <a:pt x="1187550" y="2439541"/>
                      <a:pt x="756130" y="2318121"/>
                      <a:pt x="378630" y="2472117"/>
                    </a:cubicBezTo>
                    <a:lnTo>
                      <a:pt x="384918" y="526981"/>
                    </a:lnTo>
                    <a:lnTo>
                      <a:pt x="239143" y="526981"/>
                    </a:lnTo>
                    <a:lnTo>
                      <a:pt x="229618" y="2690698"/>
                    </a:lnTo>
                    <a:cubicBezTo>
                      <a:pt x="773243" y="2466244"/>
                      <a:pt x="1081748" y="2626096"/>
                      <a:pt x="1576606" y="2776423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10" name="Circle: Hollow 9">
              <a:extLst>
                <a:ext uri="{FF2B5EF4-FFF2-40B4-BE49-F238E27FC236}">
                  <a16:creationId xmlns:a16="http://schemas.microsoft.com/office/drawing/2014/main" id="{050C2254-B065-4B1F-BC6B-5F2343AEAF35}"/>
                </a:ext>
              </a:extLst>
            </p:cNvPr>
            <p:cNvSpPr/>
            <p:nvPr/>
          </p:nvSpPr>
          <p:spPr>
            <a:xfrm>
              <a:off x="3544388" y="1380450"/>
              <a:ext cx="5477691" cy="5477691"/>
            </a:xfrm>
            <a:prstGeom prst="donut">
              <a:avLst>
                <a:gd name="adj" fmla="val 184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24AF5-0F7F-44C2-9206-998C8E26DD89}"/>
              </a:ext>
            </a:extLst>
          </p:cNvPr>
          <p:cNvGrpSpPr/>
          <p:nvPr/>
        </p:nvGrpSpPr>
        <p:grpSpPr>
          <a:xfrm rot="18686990" flipH="1">
            <a:off x="9242159" y="2302924"/>
            <a:ext cx="1108620" cy="395987"/>
            <a:chOff x="2934789" y="2586961"/>
            <a:chExt cx="1108620" cy="266348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A4A538BE-B038-4BE4-B08B-9356A8E05B97}"/>
                </a:ext>
              </a:extLst>
            </p:cNvPr>
            <p:cNvCxnSpPr>
              <a:cxnSpLocks/>
            </p:cNvCxnSpPr>
            <p:nvPr/>
          </p:nvCxnSpPr>
          <p:spPr>
            <a:xfrm>
              <a:off x="2934789" y="2586961"/>
              <a:ext cx="815887" cy="6841"/>
            </a:xfrm>
            <a:prstGeom prst="line">
              <a:avLst/>
            </a:prstGeom>
            <a:ln w="19050">
              <a:solidFill>
                <a:schemeClr val="accent5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76A4369-7E19-405A-9B9B-C9D8478D1CF0}"/>
                </a:ext>
              </a:extLst>
            </p:cNvPr>
            <p:cNvCxnSpPr>
              <a:cxnSpLocks/>
            </p:cNvCxnSpPr>
            <p:nvPr/>
          </p:nvCxnSpPr>
          <p:spPr>
            <a:xfrm>
              <a:off x="3750677" y="2593802"/>
              <a:ext cx="292732" cy="259507"/>
            </a:xfrm>
            <a:prstGeom prst="line">
              <a:avLst/>
            </a:prstGeom>
            <a:ln w="190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35AA181-E341-D323-C15A-06EB1AD4588E}"/>
              </a:ext>
            </a:extLst>
          </p:cNvPr>
          <p:cNvSpPr txBox="1"/>
          <p:nvPr/>
        </p:nvSpPr>
        <p:spPr>
          <a:xfrm>
            <a:off x="10105021" y="1600618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Google Sites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71F0E2D-0BBE-E5B0-5608-EE8005B36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52" y="899035"/>
            <a:ext cx="8985336" cy="595896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C936DD18-B0CC-39DB-026B-666623EFD8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166" y="-1262271"/>
            <a:ext cx="1160312" cy="1223536"/>
          </a:xfrm>
          <a:prstGeom prst="ellipse">
            <a:avLst/>
          </a:prstGeom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1184736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602EA9F-8611-4D7B-8B4A-4CEE2523423C}"/>
              </a:ext>
            </a:extLst>
          </p:cNvPr>
          <p:cNvGrpSpPr/>
          <p:nvPr/>
        </p:nvGrpSpPr>
        <p:grpSpPr>
          <a:xfrm>
            <a:off x="10203384" y="4526111"/>
            <a:ext cx="1699551" cy="1855025"/>
            <a:chOff x="4596745" y="501496"/>
            <a:chExt cx="3509062" cy="3909240"/>
          </a:xfrm>
          <a:solidFill>
            <a:schemeClr val="accent3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BFD4334-59A0-4ADB-8B78-6AD3175DAB08}"/>
                </a:ext>
              </a:extLst>
            </p:cNvPr>
            <p:cNvSpPr/>
            <p:nvPr/>
          </p:nvSpPr>
          <p:spPr>
            <a:xfrm>
              <a:off x="5382584" y="501496"/>
              <a:ext cx="1871286" cy="1317493"/>
            </a:xfrm>
            <a:custGeom>
              <a:avLst/>
              <a:gdLst>
                <a:gd name="connsiteX0" fmla="*/ 1376075 w 1871286"/>
                <a:gd name="connsiteY0" fmla="*/ 0 h 1317493"/>
                <a:gd name="connsiteX1" fmla="*/ 1460693 w 1871286"/>
                <a:gd name="connsiteY1" fmla="*/ 9645 h 1317493"/>
                <a:gd name="connsiteX2" fmla="*/ 1581895 w 1871286"/>
                <a:gd name="connsiteY2" fmla="*/ 32688 h 1317493"/>
                <a:gd name="connsiteX3" fmla="*/ 1592917 w 1871286"/>
                <a:gd name="connsiteY3" fmla="*/ 47226 h 1317493"/>
                <a:gd name="connsiteX4" fmla="*/ 1592822 w 1871286"/>
                <a:gd name="connsiteY4" fmla="*/ 163249 h 1317493"/>
                <a:gd name="connsiteX5" fmla="*/ 1604653 w 1871286"/>
                <a:gd name="connsiteY5" fmla="*/ 179023 h 1317493"/>
                <a:gd name="connsiteX6" fmla="*/ 1718965 w 1871286"/>
                <a:gd name="connsiteY6" fmla="*/ 220976 h 1317493"/>
                <a:gd name="connsiteX7" fmla="*/ 1732411 w 1871286"/>
                <a:gd name="connsiteY7" fmla="*/ 241453 h 1317493"/>
                <a:gd name="connsiteX8" fmla="*/ 1732126 w 1871286"/>
                <a:gd name="connsiteY8" fmla="*/ 286684 h 1317493"/>
                <a:gd name="connsiteX9" fmla="*/ 1871287 w 1871286"/>
                <a:gd name="connsiteY9" fmla="*/ 286684 h 1317493"/>
                <a:gd name="connsiteX10" fmla="*/ 1871287 w 1871286"/>
                <a:gd name="connsiteY10" fmla="*/ 1310557 h 1317493"/>
                <a:gd name="connsiteX11" fmla="*/ 0 w 1871286"/>
                <a:gd name="connsiteY11" fmla="*/ 1317493 h 1317493"/>
                <a:gd name="connsiteX12" fmla="*/ 0 w 1871286"/>
                <a:gd name="connsiteY12" fmla="*/ 293526 h 1317493"/>
                <a:gd name="connsiteX13" fmla="*/ 134030 w 1871286"/>
                <a:gd name="connsiteY13" fmla="*/ 293526 h 1317493"/>
                <a:gd name="connsiteX14" fmla="*/ 133697 w 1871286"/>
                <a:gd name="connsiteY14" fmla="*/ 249530 h 1317493"/>
                <a:gd name="connsiteX15" fmla="*/ 149091 w 1871286"/>
                <a:gd name="connsiteY15" fmla="*/ 225775 h 1317493"/>
                <a:gd name="connsiteX16" fmla="*/ 260268 w 1871286"/>
                <a:gd name="connsiteY16" fmla="*/ 184059 h 1317493"/>
                <a:gd name="connsiteX17" fmla="*/ 272621 w 1871286"/>
                <a:gd name="connsiteY17" fmla="*/ 167003 h 1317493"/>
                <a:gd name="connsiteX18" fmla="*/ 271148 w 1871286"/>
                <a:gd name="connsiteY18" fmla="*/ 54021 h 1317493"/>
                <a:gd name="connsiteX19" fmla="*/ 284689 w 1871286"/>
                <a:gd name="connsiteY19" fmla="*/ 36536 h 1317493"/>
                <a:gd name="connsiteX20" fmla="*/ 624966 w 1871286"/>
                <a:gd name="connsiteY20" fmla="*/ 3136 h 1317493"/>
                <a:gd name="connsiteX21" fmla="*/ 925809 w 1871286"/>
                <a:gd name="connsiteY21" fmla="*/ 61717 h 1317493"/>
                <a:gd name="connsiteX22" fmla="*/ 941487 w 1871286"/>
                <a:gd name="connsiteY22" fmla="*/ 61575 h 1317493"/>
                <a:gd name="connsiteX23" fmla="*/ 1216104 w 1871286"/>
                <a:gd name="connsiteY23" fmla="*/ 2803 h 1317493"/>
                <a:gd name="connsiteX24" fmla="*/ 1235583 w 1871286"/>
                <a:gd name="connsiteY24" fmla="*/ 0 h 1317493"/>
                <a:gd name="connsiteX25" fmla="*/ 1376075 w 1871286"/>
                <a:gd name="connsiteY25" fmla="*/ 0 h 1317493"/>
                <a:gd name="connsiteX26" fmla="*/ 909085 w 1871286"/>
                <a:gd name="connsiteY26" fmla="*/ 1022162 h 1317493"/>
                <a:gd name="connsiteX27" fmla="*/ 909085 w 1871286"/>
                <a:gd name="connsiteY27" fmla="*/ 1006341 h 1317493"/>
                <a:gd name="connsiteX28" fmla="*/ 904571 w 1871286"/>
                <a:gd name="connsiteY28" fmla="*/ 128709 h 1317493"/>
                <a:gd name="connsiteX29" fmla="*/ 885851 w 1871286"/>
                <a:gd name="connsiteY29" fmla="*/ 103242 h 1317493"/>
                <a:gd name="connsiteX30" fmla="*/ 585484 w 1871286"/>
                <a:gd name="connsiteY30" fmla="*/ 57869 h 1317493"/>
                <a:gd name="connsiteX31" fmla="*/ 331298 w 1871286"/>
                <a:gd name="connsiteY31" fmla="*/ 82812 h 1317493"/>
                <a:gd name="connsiteX32" fmla="*/ 331298 w 1871286"/>
                <a:gd name="connsiteY32" fmla="*/ 993465 h 1317493"/>
                <a:gd name="connsiteX33" fmla="*/ 909085 w 1871286"/>
                <a:gd name="connsiteY33" fmla="*/ 1022162 h 1317493"/>
                <a:gd name="connsiteX34" fmla="*/ 1540227 w 1871286"/>
                <a:gd name="connsiteY34" fmla="*/ 989997 h 1317493"/>
                <a:gd name="connsiteX35" fmla="*/ 1540940 w 1871286"/>
                <a:gd name="connsiteY35" fmla="*/ 975553 h 1317493"/>
                <a:gd name="connsiteX36" fmla="*/ 1537661 w 1871286"/>
                <a:gd name="connsiteY36" fmla="*/ 94785 h 1317493"/>
                <a:gd name="connsiteX37" fmla="*/ 1520652 w 1871286"/>
                <a:gd name="connsiteY37" fmla="*/ 76113 h 1317493"/>
                <a:gd name="connsiteX38" fmla="*/ 1379876 w 1871286"/>
                <a:gd name="connsiteY38" fmla="*/ 59817 h 1317493"/>
                <a:gd name="connsiteX39" fmla="*/ 976598 w 1871286"/>
                <a:gd name="connsiteY39" fmla="*/ 107899 h 1317493"/>
                <a:gd name="connsiteX40" fmla="*/ 960635 w 1871286"/>
                <a:gd name="connsiteY40" fmla="*/ 130324 h 1317493"/>
                <a:gd name="connsiteX41" fmla="*/ 963960 w 1871286"/>
                <a:gd name="connsiteY41" fmla="*/ 1008051 h 1317493"/>
                <a:gd name="connsiteX42" fmla="*/ 964768 w 1871286"/>
                <a:gd name="connsiteY42" fmla="*/ 1024062 h 1317493"/>
                <a:gd name="connsiteX43" fmla="*/ 1249314 w 1871286"/>
                <a:gd name="connsiteY43" fmla="*/ 969567 h 1317493"/>
                <a:gd name="connsiteX44" fmla="*/ 1540227 w 1871286"/>
                <a:gd name="connsiteY44" fmla="*/ 989997 h 1317493"/>
                <a:gd name="connsiteX45" fmla="*/ 274664 w 1871286"/>
                <a:gd name="connsiteY45" fmla="*/ 1059601 h 1317493"/>
                <a:gd name="connsiteX46" fmla="*/ 274664 w 1871286"/>
                <a:gd name="connsiteY46" fmla="*/ 235372 h 1317493"/>
                <a:gd name="connsiteX47" fmla="*/ 205345 w 1871286"/>
                <a:gd name="connsiteY47" fmla="*/ 260648 h 1317493"/>
                <a:gd name="connsiteX48" fmla="*/ 188145 w 1871286"/>
                <a:gd name="connsiteY48" fmla="*/ 285877 h 1317493"/>
                <a:gd name="connsiteX49" fmla="*/ 194322 w 1871286"/>
                <a:gd name="connsiteY49" fmla="*/ 1160658 h 1317493"/>
                <a:gd name="connsiteX50" fmla="*/ 194322 w 1871286"/>
                <a:gd name="connsiteY50" fmla="*/ 1175244 h 1317493"/>
                <a:gd name="connsiteX51" fmla="*/ 204157 w 1871286"/>
                <a:gd name="connsiteY51" fmla="*/ 1172678 h 1317493"/>
                <a:gd name="connsiteX52" fmla="*/ 466515 w 1871286"/>
                <a:gd name="connsiteY52" fmla="*/ 1113859 h 1317493"/>
                <a:gd name="connsiteX53" fmla="*/ 928564 w 1871286"/>
                <a:gd name="connsiteY53" fmla="*/ 1164221 h 1317493"/>
                <a:gd name="connsiteX54" fmla="*/ 945811 w 1871286"/>
                <a:gd name="connsiteY54" fmla="*/ 1164174 h 1317493"/>
                <a:gd name="connsiteX55" fmla="*/ 1247461 w 1871286"/>
                <a:gd name="connsiteY55" fmla="*/ 1108158 h 1317493"/>
                <a:gd name="connsiteX56" fmla="*/ 1596671 w 1871286"/>
                <a:gd name="connsiteY56" fmla="*/ 1142651 h 1317493"/>
                <a:gd name="connsiteX57" fmla="*/ 1679721 w 1871286"/>
                <a:gd name="connsiteY57" fmla="*/ 1168307 h 1317493"/>
                <a:gd name="connsiteX58" fmla="*/ 1679721 w 1871286"/>
                <a:gd name="connsiteY58" fmla="*/ 1149255 h 1317493"/>
                <a:gd name="connsiteX59" fmla="*/ 1678153 w 1871286"/>
                <a:gd name="connsiteY59" fmla="*/ 282123 h 1317493"/>
                <a:gd name="connsiteX60" fmla="*/ 1677963 w 1871286"/>
                <a:gd name="connsiteY60" fmla="*/ 269960 h 1317493"/>
                <a:gd name="connsiteX61" fmla="*/ 1673734 w 1871286"/>
                <a:gd name="connsiteY61" fmla="*/ 261361 h 1317493"/>
                <a:gd name="connsiteX62" fmla="*/ 1594628 w 1871286"/>
                <a:gd name="connsiteY62" fmla="*/ 231571 h 1317493"/>
                <a:gd name="connsiteX63" fmla="*/ 1594628 w 1871286"/>
                <a:gd name="connsiteY63" fmla="*/ 1059696 h 1317493"/>
                <a:gd name="connsiteX64" fmla="*/ 1436795 w 1871286"/>
                <a:gd name="connsiteY64" fmla="*/ 1032329 h 1317493"/>
                <a:gd name="connsiteX65" fmla="*/ 1190067 w 1871286"/>
                <a:gd name="connsiteY65" fmla="*/ 1029241 h 1317493"/>
                <a:gd name="connsiteX66" fmla="*/ 972512 w 1871286"/>
                <a:gd name="connsiteY66" fmla="*/ 1072524 h 1317493"/>
                <a:gd name="connsiteX67" fmla="*/ 902908 w 1871286"/>
                <a:gd name="connsiteY67" fmla="*/ 1072619 h 1317493"/>
                <a:gd name="connsiteX68" fmla="*/ 688251 w 1871286"/>
                <a:gd name="connsiteY68" fmla="*/ 1030714 h 1317493"/>
                <a:gd name="connsiteX69" fmla="*/ 379332 w 1871286"/>
                <a:gd name="connsiteY69" fmla="*/ 1040311 h 1317493"/>
                <a:gd name="connsiteX70" fmla="*/ 274664 w 1871286"/>
                <a:gd name="connsiteY70" fmla="*/ 1059601 h 1317493"/>
                <a:gd name="connsiteX71" fmla="*/ 145148 w 1871286"/>
                <a:gd name="connsiteY71" fmla="*/ 1256726 h 1317493"/>
                <a:gd name="connsiteX72" fmla="*/ 146573 w 1871286"/>
                <a:gd name="connsiteY72" fmla="*/ 1261430 h 1317493"/>
                <a:gd name="connsiteX73" fmla="*/ 1728515 w 1871286"/>
                <a:gd name="connsiteY73" fmla="*/ 1255348 h 1317493"/>
                <a:gd name="connsiteX74" fmla="*/ 1729418 w 1871286"/>
                <a:gd name="connsiteY74" fmla="*/ 1250835 h 1317493"/>
                <a:gd name="connsiteX75" fmla="*/ 1655537 w 1871286"/>
                <a:gd name="connsiteY75" fmla="*/ 1219335 h 1317493"/>
                <a:gd name="connsiteX76" fmla="*/ 1379923 w 1871286"/>
                <a:gd name="connsiteY76" fmla="*/ 1165171 h 1317493"/>
                <a:gd name="connsiteX77" fmla="*/ 947521 w 1871286"/>
                <a:gd name="connsiteY77" fmla="*/ 1221520 h 1317493"/>
                <a:gd name="connsiteX78" fmla="*/ 927471 w 1871286"/>
                <a:gd name="connsiteY78" fmla="*/ 1221615 h 1317493"/>
                <a:gd name="connsiteX79" fmla="*/ 820713 w 1871286"/>
                <a:gd name="connsiteY79" fmla="*/ 1190875 h 1317493"/>
                <a:gd name="connsiteX80" fmla="*/ 484142 w 1871286"/>
                <a:gd name="connsiteY80" fmla="*/ 1168687 h 1317493"/>
                <a:gd name="connsiteX81" fmla="*/ 228245 w 1871286"/>
                <a:gd name="connsiteY81" fmla="*/ 1221330 h 1317493"/>
                <a:gd name="connsiteX82" fmla="*/ 145148 w 1871286"/>
                <a:gd name="connsiteY82" fmla="*/ 1256726 h 1317493"/>
                <a:gd name="connsiteX83" fmla="*/ 1735642 w 1871286"/>
                <a:gd name="connsiteY83" fmla="*/ 343080 h 1317493"/>
                <a:gd name="connsiteX84" fmla="*/ 1735642 w 1871286"/>
                <a:gd name="connsiteY84" fmla="*/ 1254303 h 1317493"/>
                <a:gd name="connsiteX85" fmla="*/ 1815556 w 1871286"/>
                <a:gd name="connsiteY85" fmla="*/ 1254303 h 1317493"/>
                <a:gd name="connsiteX86" fmla="*/ 1815556 w 1871286"/>
                <a:gd name="connsiteY86" fmla="*/ 343080 h 1317493"/>
                <a:gd name="connsiteX87" fmla="*/ 1735642 w 1871286"/>
                <a:gd name="connsiteY87" fmla="*/ 343080 h 1317493"/>
                <a:gd name="connsiteX88" fmla="*/ 136025 w 1871286"/>
                <a:gd name="connsiteY88" fmla="*/ 1260955 h 1317493"/>
                <a:gd name="connsiteX89" fmla="*/ 136025 w 1871286"/>
                <a:gd name="connsiteY89" fmla="*/ 352298 h 1317493"/>
                <a:gd name="connsiteX90" fmla="*/ 56206 w 1871286"/>
                <a:gd name="connsiteY90" fmla="*/ 352298 h 1317493"/>
                <a:gd name="connsiteX91" fmla="*/ 56206 w 1871286"/>
                <a:gd name="connsiteY91" fmla="*/ 1260955 h 1317493"/>
                <a:gd name="connsiteX92" fmla="*/ 136025 w 1871286"/>
                <a:gd name="connsiteY92" fmla="*/ 1260955 h 131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871286" h="1317493">
                  <a:moveTo>
                    <a:pt x="1376075" y="0"/>
                  </a:moveTo>
                  <a:cubicBezTo>
                    <a:pt x="1404297" y="3136"/>
                    <a:pt x="1432709" y="5036"/>
                    <a:pt x="1460693" y="9645"/>
                  </a:cubicBezTo>
                  <a:cubicBezTo>
                    <a:pt x="1501268" y="16344"/>
                    <a:pt x="1541462" y="25181"/>
                    <a:pt x="1581895" y="32688"/>
                  </a:cubicBezTo>
                  <a:cubicBezTo>
                    <a:pt x="1590827" y="34351"/>
                    <a:pt x="1593012" y="38627"/>
                    <a:pt x="1592917" y="47226"/>
                  </a:cubicBezTo>
                  <a:cubicBezTo>
                    <a:pt x="1592585" y="85901"/>
                    <a:pt x="1593250" y="124575"/>
                    <a:pt x="1592822" y="163249"/>
                  </a:cubicBezTo>
                  <a:cubicBezTo>
                    <a:pt x="1592727" y="172562"/>
                    <a:pt x="1595815" y="175935"/>
                    <a:pt x="1604653" y="179023"/>
                  </a:cubicBezTo>
                  <a:cubicBezTo>
                    <a:pt x="1642994" y="192374"/>
                    <a:pt x="1680861" y="206960"/>
                    <a:pt x="1718965" y="220976"/>
                  </a:cubicBezTo>
                  <a:cubicBezTo>
                    <a:pt x="1728705" y="224539"/>
                    <a:pt x="1733266" y="230241"/>
                    <a:pt x="1732411" y="241453"/>
                  </a:cubicBezTo>
                  <a:cubicBezTo>
                    <a:pt x="1731271" y="256039"/>
                    <a:pt x="1732126" y="270768"/>
                    <a:pt x="1732126" y="286684"/>
                  </a:cubicBezTo>
                  <a:cubicBezTo>
                    <a:pt x="1778449" y="286684"/>
                    <a:pt x="1823443" y="286684"/>
                    <a:pt x="1871287" y="286684"/>
                  </a:cubicBezTo>
                  <a:cubicBezTo>
                    <a:pt x="1871287" y="628149"/>
                    <a:pt x="1871287" y="968331"/>
                    <a:pt x="1871287" y="1310557"/>
                  </a:cubicBezTo>
                  <a:cubicBezTo>
                    <a:pt x="1249599" y="1312837"/>
                    <a:pt x="626534" y="1315165"/>
                    <a:pt x="0" y="1317493"/>
                  </a:cubicBezTo>
                  <a:cubicBezTo>
                    <a:pt x="0" y="975648"/>
                    <a:pt x="0" y="635513"/>
                    <a:pt x="0" y="293526"/>
                  </a:cubicBezTo>
                  <a:cubicBezTo>
                    <a:pt x="42760" y="293526"/>
                    <a:pt x="87754" y="293526"/>
                    <a:pt x="134030" y="293526"/>
                  </a:cubicBezTo>
                  <a:cubicBezTo>
                    <a:pt x="134030" y="277657"/>
                    <a:pt x="135075" y="263499"/>
                    <a:pt x="133697" y="249530"/>
                  </a:cubicBezTo>
                  <a:cubicBezTo>
                    <a:pt x="132415" y="236512"/>
                    <a:pt x="137546" y="230051"/>
                    <a:pt x="149091" y="225775"/>
                  </a:cubicBezTo>
                  <a:cubicBezTo>
                    <a:pt x="186197" y="211996"/>
                    <a:pt x="222971" y="197220"/>
                    <a:pt x="260268" y="184059"/>
                  </a:cubicBezTo>
                  <a:cubicBezTo>
                    <a:pt x="269818" y="180686"/>
                    <a:pt x="272811" y="176743"/>
                    <a:pt x="272621" y="167003"/>
                  </a:cubicBezTo>
                  <a:cubicBezTo>
                    <a:pt x="271813" y="129374"/>
                    <a:pt x="272193" y="91697"/>
                    <a:pt x="271148" y="54021"/>
                  </a:cubicBezTo>
                  <a:cubicBezTo>
                    <a:pt x="270863" y="43188"/>
                    <a:pt x="274616" y="39197"/>
                    <a:pt x="284689" y="36536"/>
                  </a:cubicBezTo>
                  <a:cubicBezTo>
                    <a:pt x="396341" y="6842"/>
                    <a:pt x="510036" y="-1805"/>
                    <a:pt x="624966" y="3136"/>
                  </a:cubicBezTo>
                  <a:cubicBezTo>
                    <a:pt x="728113" y="7602"/>
                    <a:pt x="829218" y="23091"/>
                    <a:pt x="925809" y="61717"/>
                  </a:cubicBezTo>
                  <a:cubicBezTo>
                    <a:pt x="930322" y="63523"/>
                    <a:pt x="936926" y="63428"/>
                    <a:pt x="941487" y="61575"/>
                  </a:cubicBezTo>
                  <a:cubicBezTo>
                    <a:pt x="1029526" y="25466"/>
                    <a:pt x="1121841" y="9740"/>
                    <a:pt x="1216104" y="2803"/>
                  </a:cubicBezTo>
                  <a:cubicBezTo>
                    <a:pt x="1222613" y="2328"/>
                    <a:pt x="1229074" y="950"/>
                    <a:pt x="1235583" y="0"/>
                  </a:cubicBezTo>
                  <a:cubicBezTo>
                    <a:pt x="1282430" y="0"/>
                    <a:pt x="1329276" y="0"/>
                    <a:pt x="1376075" y="0"/>
                  </a:cubicBezTo>
                  <a:close/>
                  <a:moveTo>
                    <a:pt x="909085" y="1022162"/>
                  </a:moveTo>
                  <a:cubicBezTo>
                    <a:pt x="909085" y="1016318"/>
                    <a:pt x="909132" y="1011329"/>
                    <a:pt x="909085" y="1006341"/>
                  </a:cubicBezTo>
                  <a:cubicBezTo>
                    <a:pt x="907469" y="713812"/>
                    <a:pt x="905711" y="421284"/>
                    <a:pt x="904571" y="128709"/>
                  </a:cubicBezTo>
                  <a:cubicBezTo>
                    <a:pt x="904523" y="113695"/>
                    <a:pt x="899440" y="107661"/>
                    <a:pt x="885851" y="103242"/>
                  </a:cubicBezTo>
                  <a:cubicBezTo>
                    <a:pt x="788215" y="71220"/>
                    <a:pt x="687586" y="59532"/>
                    <a:pt x="585484" y="57869"/>
                  </a:cubicBezTo>
                  <a:cubicBezTo>
                    <a:pt x="499298" y="56491"/>
                    <a:pt x="414205" y="66231"/>
                    <a:pt x="331298" y="82812"/>
                  </a:cubicBezTo>
                  <a:cubicBezTo>
                    <a:pt x="331298" y="386838"/>
                    <a:pt x="331298" y="689629"/>
                    <a:pt x="331298" y="993465"/>
                  </a:cubicBezTo>
                  <a:cubicBezTo>
                    <a:pt x="527615" y="958306"/>
                    <a:pt x="719324" y="959114"/>
                    <a:pt x="909085" y="1022162"/>
                  </a:cubicBezTo>
                  <a:close/>
                  <a:moveTo>
                    <a:pt x="1540227" y="989997"/>
                  </a:moveTo>
                  <a:cubicBezTo>
                    <a:pt x="1540512" y="984438"/>
                    <a:pt x="1540940" y="980019"/>
                    <a:pt x="1540940" y="975553"/>
                  </a:cubicBezTo>
                  <a:cubicBezTo>
                    <a:pt x="1539752" y="681980"/>
                    <a:pt x="1538422" y="388359"/>
                    <a:pt x="1537661" y="94785"/>
                  </a:cubicBezTo>
                  <a:cubicBezTo>
                    <a:pt x="1537614" y="81150"/>
                    <a:pt x="1532530" y="77444"/>
                    <a:pt x="1520652" y="76113"/>
                  </a:cubicBezTo>
                  <a:cubicBezTo>
                    <a:pt x="1473711" y="70840"/>
                    <a:pt x="1426960" y="62858"/>
                    <a:pt x="1379876" y="59817"/>
                  </a:cubicBezTo>
                  <a:cubicBezTo>
                    <a:pt x="1242663" y="50932"/>
                    <a:pt x="1107778" y="64378"/>
                    <a:pt x="976598" y="107899"/>
                  </a:cubicBezTo>
                  <a:cubicBezTo>
                    <a:pt x="964483" y="111890"/>
                    <a:pt x="960587" y="117401"/>
                    <a:pt x="960635" y="130324"/>
                  </a:cubicBezTo>
                  <a:cubicBezTo>
                    <a:pt x="962060" y="422900"/>
                    <a:pt x="962915" y="715475"/>
                    <a:pt x="963960" y="1008051"/>
                  </a:cubicBezTo>
                  <a:cubicBezTo>
                    <a:pt x="963960" y="1012850"/>
                    <a:pt x="964436" y="1017696"/>
                    <a:pt x="964768" y="1024062"/>
                  </a:cubicBezTo>
                  <a:cubicBezTo>
                    <a:pt x="1057463" y="989331"/>
                    <a:pt x="1152533" y="974413"/>
                    <a:pt x="1249314" y="969567"/>
                  </a:cubicBezTo>
                  <a:cubicBezTo>
                    <a:pt x="1346618" y="964625"/>
                    <a:pt x="1443351" y="970849"/>
                    <a:pt x="1540227" y="989997"/>
                  </a:cubicBezTo>
                  <a:close/>
                  <a:moveTo>
                    <a:pt x="274664" y="1059601"/>
                  </a:moveTo>
                  <a:cubicBezTo>
                    <a:pt x="274664" y="785792"/>
                    <a:pt x="274664" y="512364"/>
                    <a:pt x="274664" y="235372"/>
                  </a:cubicBezTo>
                  <a:cubicBezTo>
                    <a:pt x="248960" y="244827"/>
                    <a:pt x="227342" y="253379"/>
                    <a:pt x="205345" y="260648"/>
                  </a:cubicBezTo>
                  <a:cubicBezTo>
                    <a:pt x="192421" y="264924"/>
                    <a:pt x="188050" y="271528"/>
                    <a:pt x="188145" y="285877"/>
                  </a:cubicBezTo>
                  <a:cubicBezTo>
                    <a:pt x="190616" y="577454"/>
                    <a:pt x="192421" y="869032"/>
                    <a:pt x="194322" y="1160658"/>
                  </a:cubicBezTo>
                  <a:cubicBezTo>
                    <a:pt x="194369" y="1165171"/>
                    <a:pt x="194322" y="1169638"/>
                    <a:pt x="194322" y="1175244"/>
                  </a:cubicBezTo>
                  <a:cubicBezTo>
                    <a:pt x="198455" y="1174151"/>
                    <a:pt x="201449" y="1173723"/>
                    <a:pt x="204157" y="1172678"/>
                  </a:cubicBezTo>
                  <a:cubicBezTo>
                    <a:pt x="288727" y="1140228"/>
                    <a:pt x="376481" y="1121698"/>
                    <a:pt x="466515" y="1113859"/>
                  </a:cubicBezTo>
                  <a:cubicBezTo>
                    <a:pt x="623826" y="1100176"/>
                    <a:pt x="778333" y="1112434"/>
                    <a:pt x="928564" y="1164221"/>
                  </a:cubicBezTo>
                  <a:cubicBezTo>
                    <a:pt x="933743" y="1166027"/>
                    <a:pt x="940680" y="1166027"/>
                    <a:pt x="945811" y="1164174"/>
                  </a:cubicBezTo>
                  <a:cubicBezTo>
                    <a:pt x="1043352" y="1129205"/>
                    <a:pt x="1144314" y="1112956"/>
                    <a:pt x="1247461" y="1108158"/>
                  </a:cubicBezTo>
                  <a:cubicBezTo>
                    <a:pt x="1365575" y="1102694"/>
                    <a:pt x="1482215" y="1112006"/>
                    <a:pt x="1596671" y="1142651"/>
                  </a:cubicBezTo>
                  <a:cubicBezTo>
                    <a:pt x="1623990" y="1149968"/>
                    <a:pt x="1650786" y="1159328"/>
                    <a:pt x="1679721" y="1168307"/>
                  </a:cubicBezTo>
                  <a:cubicBezTo>
                    <a:pt x="1679721" y="1161228"/>
                    <a:pt x="1679721" y="1155242"/>
                    <a:pt x="1679721" y="1149255"/>
                  </a:cubicBezTo>
                  <a:cubicBezTo>
                    <a:pt x="1679198" y="860195"/>
                    <a:pt x="1678675" y="571135"/>
                    <a:pt x="1678153" y="282123"/>
                  </a:cubicBezTo>
                  <a:cubicBezTo>
                    <a:pt x="1678153" y="278037"/>
                    <a:pt x="1678675" y="273904"/>
                    <a:pt x="1677963" y="269960"/>
                  </a:cubicBezTo>
                  <a:cubicBezTo>
                    <a:pt x="1677393" y="266872"/>
                    <a:pt x="1675967" y="262263"/>
                    <a:pt x="1673734" y="261361"/>
                  </a:cubicBezTo>
                  <a:cubicBezTo>
                    <a:pt x="1647603" y="251146"/>
                    <a:pt x="1621282" y="241501"/>
                    <a:pt x="1594628" y="231571"/>
                  </a:cubicBezTo>
                  <a:cubicBezTo>
                    <a:pt x="1594628" y="510511"/>
                    <a:pt x="1594628" y="785982"/>
                    <a:pt x="1594628" y="1059696"/>
                  </a:cubicBezTo>
                  <a:cubicBezTo>
                    <a:pt x="1541795" y="1050431"/>
                    <a:pt x="1489532" y="1039694"/>
                    <a:pt x="1436795" y="1032329"/>
                  </a:cubicBezTo>
                  <a:cubicBezTo>
                    <a:pt x="1354837" y="1020927"/>
                    <a:pt x="1272357" y="1022162"/>
                    <a:pt x="1190067" y="1029241"/>
                  </a:cubicBezTo>
                  <a:cubicBezTo>
                    <a:pt x="1115997" y="1035655"/>
                    <a:pt x="1042117" y="1045110"/>
                    <a:pt x="972512" y="1072524"/>
                  </a:cubicBezTo>
                  <a:cubicBezTo>
                    <a:pt x="947569" y="1082359"/>
                    <a:pt x="927709" y="1082216"/>
                    <a:pt x="902908" y="1072619"/>
                  </a:cubicBezTo>
                  <a:cubicBezTo>
                    <a:pt x="834159" y="1045918"/>
                    <a:pt x="761324" y="1036795"/>
                    <a:pt x="688251" y="1030714"/>
                  </a:cubicBezTo>
                  <a:cubicBezTo>
                    <a:pt x="584914" y="1022114"/>
                    <a:pt x="481861" y="1024918"/>
                    <a:pt x="379332" y="1040311"/>
                  </a:cubicBezTo>
                  <a:cubicBezTo>
                    <a:pt x="345408" y="1045442"/>
                    <a:pt x="311675" y="1052759"/>
                    <a:pt x="274664" y="1059601"/>
                  </a:cubicBezTo>
                  <a:close/>
                  <a:moveTo>
                    <a:pt x="145148" y="1256726"/>
                  </a:moveTo>
                  <a:cubicBezTo>
                    <a:pt x="145623" y="1258294"/>
                    <a:pt x="146098" y="1259862"/>
                    <a:pt x="146573" y="1261430"/>
                  </a:cubicBezTo>
                  <a:cubicBezTo>
                    <a:pt x="673903" y="1259387"/>
                    <a:pt x="1201185" y="1257344"/>
                    <a:pt x="1728515" y="1255348"/>
                  </a:cubicBezTo>
                  <a:cubicBezTo>
                    <a:pt x="1728800" y="1253828"/>
                    <a:pt x="1729133" y="1252355"/>
                    <a:pt x="1729418" y="1250835"/>
                  </a:cubicBezTo>
                  <a:cubicBezTo>
                    <a:pt x="1704807" y="1240287"/>
                    <a:pt x="1680576" y="1228694"/>
                    <a:pt x="1655537" y="1219335"/>
                  </a:cubicBezTo>
                  <a:cubicBezTo>
                    <a:pt x="1566691" y="1186267"/>
                    <a:pt x="1474234" y="1170113"/>
                    <a:pt x="1379923" y="1165171"/>
                  </a:cubicBezTo>
                  <a:cubicBezTo>
                    <a:pt x="1232448" y="1157427"/>
                    <a:pt x="1087395" y="1169970"/>
                    <a:pt x="947521" y="1221520"/>
                  </a:cubicBezTo>
                  <a:cubicBezTo>
                    <a:pt x="941582" y="1223705"/>
                    <a:pt x="933696" y="1223325"/>
                    <a:pt x="927471" y="1221615"/>
                  </a:cubicBezTo>
                  <a:cubicBezTo>
                    <a:pt x="891790" y="1211685"/>
                    <a:pt x="856727" y="1199095"/>
                    <a:pt x="820713" y="1190875"/>
                  </a:cubicBezTo>
                  <a:cubicBezTo>
                    <a:pt x="709821" y="1165551"/>
                    <a:pt x="597409" y="1160135"/>
                    <a:pt x="484142" y="1168687"/>
                  </a:cubicBezTo>
                  <a:cubicBezTo>
                    <a:pt x="396531" y="1175291"/>
                    <a:pt x="310820" y="1190780"/>
                    <a:pt x="228245" y="1221330"/>
                  </a:cubicBezTo>
                  <a:cubicBezTo>
                    <a:pt x="200023" y="1231688"/>
                    <a:pt x="172799" y="1244801"/>
                    <a:pt x="145148" y="1256726"/>
                  </a:cubicBezTo>
                  <a:close/>
                  <a:moveTo>
                    <a:pt x="1735642" y="343080"/>
                  </a:moveTo>
                  <a:cubicBezTo>
                    <a:pt x="1735642" y="647391"/>
                    <a:pt x="1735642" y="950847"/>
                    <a:pt x="1735642" y="1254303"/>
                  </a:cubicBezTo>
                  <a:cubicBezTo>
                    <a:pt x="1764909" y="1254303"/>
                    <a:pt x="1791088" y="1254303"/>
                    <a:pt x="1815556" y="1254303"/>
                  </a:cubicBezTo>
                  <a:cubicBezTo>
                    <a:pt x="1815556" y="950134"/>
                    <a:pt x="1815556" y="647106"/>
                    <a:pt x="1815556" y="343080"/>
                  </a:cubicBezTo>
                  <a:cubicBezTo>
                    <a:pt x="1786717" y="343080"/>
                    <a:pt x="1760965" y="343080"/>
                    <a:pt x="1735642" y="343080"/>
                  </a:cubicBezTo>
                  <a:close/>
                  <a:moveTo>
                    <a:pt x="136025" y="1260955"/>
                  </a:moveTo>
                  <a:cubicBezTo>
                    <a:pt x="136025" y="956834"/>
                    <a:pt x="136025" y="654471"/>
                    <a:pt x="136025" y="352298"/>
                  </a:cubicBezTo>
                  <a:cubicBezTo>
                    <a:pt x="106996" y="352298"/>
                    <a:pt x="80817" y="352298"/>
                    <a:pt x="56206" y="352298"/>
                  </a:cubicBezTo>
                  <a:cubicBezTo>
                    <a:pt x="56206" y="655991"/>
                    <a:pt x="56206" y="958306"/>
                    <a:pt x="56206" y="1260955"/>
                  </a:cubicBezTo>
                  <a:cubicBezTo>
                    <a:pt x="84903" y="1260955"/>
                    <a:pt x="110702" y="1260955"/>
                    <a:pt x="136025" y="1260955"/>
                  </a:cubicBezTo>
                  <a:close/>
                </a:path>
              </a:pathLst>
            </a:custGeom>
            <a:solidFill>
              <a:schemeClr val="accent1"/>
            </a:solidFill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C27E2EF-9754-4950-AF48-CDF3A6966E64}"/>
                </a:ext>
              </a:extLst>
            </p:cNvPr>
            <p:cNvSpPr/>
            <p:nvPr/>
          </p:nvSpPr>
          <p:spPr>
            <a:xfrm>
              <a:off x="4596745" y="2476691"/>
              <a:ext cx="422947" cy="1069625"/>
            </a:xfrm>
            <a:custGeom>
              <a:avLst/>
              <a:gdLst>
                <a:gd name="connsiteX0" fmla="*/ 0 w 422947"/>
                <a:gd name="connsiteY0" fmla="*/ 95308 h 1069625"/>
                <a:gd name="connsiteX1" fmla="*/ 6272 w 422947"/>
                <a:gd name="connsiteY1" fmla="*/ 27272 h 1069625"/>
                <a:gd name="connsiteX2" fmla="*/ 9075 w 422947"/>
                <a:gd name="connsiteY2" fmla="*/ 0 h 1069625"/>
                <a:gd name="connsiteX3" fmla="*/ 217127 w 422947"/>
                <a:gd name="connsiteY3" fmla="*/ 21285 h 1069625"/>
                <a:gd name="connsiteX4" fmla="*/ 245302 w 422947"/>
                <a:gd name="connsiteY4" fmla="*/ 509703 h 1069625"/>
                <a:gd name="connsiteX5" fmla="*/ 422947 w 422947"/>
                <a:gd name="connsiteY5" fmla="*/ 963770 h 1069625"/>
                <a:gd name="connsiteX6" fmla="*/ 243401 w 422947"/>
                <a:gd name="connsiteY6" fmla="*/ 1069626 h 1069625"/>
                <a:gd name="connsiteX7" fmla="*/ 236417 w 422947"/>
                <a:gd name="connsiteY7" fmla="*/ 1059696 h 1069625"/>
                <a:gd name="connsiteX8" fmla="*/ 18434 w 422947"/>
                <a:gd name="connsiteY8" fmla="*/ 429836 h 1069625"/>
                <a:gd name="connsiteX9" fmla="*/ 2471 w 422947"/>
                <a:gd name="connsiteY9" fmla="*/ 275139 h 1069625"/>
                <a:gd name="connsiteX10" fmla="*/ 0 w 422947"/>
                <a:gd name="connsiteY10" fmla="*/ 260220 h 1069625"/>
                <a:gd name="connsiteX11" fmla="*/ 0 w 422947"/>
                <a:gd name="connsiteY11" fmla="*/ 95308 h 106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2947" h="1069625">
                  <a:moveTo>
                    <a:pt x="0" y="95308"/>
                  </a:moveTo>
                  <a:cubicBezTo>
                    <a:pt x="2091" y="72645"/>
                    <a:pt x="4133" y="49935"/>
                    <a:pt x="6272" y="27272"/>
                  </a:cubicBezTo>
                  <a:cubicBezTo>
                    <a:pt x="7079" y="18767"/>
                    <a:pt x="8029" y="10310"/>
                    <a:pt x="9075" y="0"/>
                  </a:cubicBezTo>
                  <a:cubicBezTo>
                    <a:pt x="78822" y="7127"/>
                    <a:pt x="147333" y="14111"/>
                    <a:pt x="217127" y="21285"/>
                  </a:cubicBezTo>
                  <a:cubicBezTo>
                    <a:pt x="201354" y="186673"/>
                    <a:pt x="210096" y="349019"/>
                    <a:pt x="245302" y="509703"/>
                  </a:cubicBezTo>
                  <a:cubicBezTo>
                    <a:pt x="280365" y="669769"/>
                    <a:pt x="339137" y="820618"/>
                    <a:pt x="422947" y="963770"/>
                  </a:cubicBezTo>
                  <a:cubicBezTo>
                    <a:pt x="362893" y="999166"/>
                    <a:pt x="303551" y="1034135"/>
                    <a:pt x="243401" y="1069626"/>
                  </a:cubicBezTo>
                  <a:cubicBezTo>
                    <a:pt x="240836" y="1066015"/>
                    <a:pt x="238318" y="1063022"/>
                    <a:pt x="236417" y="1059696"/>
                  </a:cubicBezTo>
                  <a:cubicBezTo>
                    <a:pt x="123197" y="863759"/>
                    <a:pt x="49982" y="653900"/>
                    <a:pt x="18434" y="429836"/>
                  </a:cubicBezTo>
                  <a:cubicBezTo>
                    <a:pt x="11213" y="378524"/>
                    <a:pt x="7744" y="326689"/>
                    <a:pt x="2471" y="275139"/>
                  </a:cubicBezTo>
                  <a:cubicBezTo>
                    <a:pt x="1948" y="270150"/>
                    <a:pt x="855" y="265209"/>
                    <a:pt x="0" y="260220"/>
                  </a:cubicBezTo>
                  <a:cubicBezTo>
                    <a:pt x="0" y="205250"/>
                    <a:pt x="0" y="150279"/>
                    <a:pt x="0" y="95308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59E1BD7-2C33-4C6E-BFC9-FF1FAC1DEEAC}"/>
                </a:ext>
              </a:extLst>
            </p:cNvPr>
            <p:cNvSpPr/>
            <p:nvPr/>
          </p:nvSpPr>
          <p:spPr>
            <a:xfrm>
              <a:off x="5435744" y="1934007"/>
              <a:ext cx="1864314" cy="1864980"/>
            </a:xfrm>
            <a:custGeom>
              <a:avLst/>
              <a:gdLst>
                <a:gd name="connsiteX0" fmla="*/ 931848 w 1864314"/>
                <a:gd name="connsiteY0" fmla="*/ 1864976 h 1864980"/>
                <a:gd name="connsiteX1" fmla="*/ 5 w 1864314"/>
                <a:gd name="connsiteY1" fmla="*/ 928334 h 1864980"/>
                <a:gd name="connsiteX2" fmla="*/ 941398 w 1864314"/>
                <a:gd name="connsiteY2" fmla="*/ 8 h 1864980"/>
                <a:gd name="connsiteX3" fmla="*/ 1864308 w 1864314"/>
                <a:gd name="connsiteY3" fmla="*/ 931755 h 1864980"/>
                <a:gd name="connsiteX4" fmla="*/ 931848 w 1864314"/>
                <a:gd name="connsiteY4" fmla="*/ 1864976 h 1864980"/>
                <a:gd name="connsiteX5" fmla="*/ 425328 w 1864314"/>
                <a:gd name="connsiteY5" fmla="*/ 979362 h 1864980"/>
                <a:gd name="connsiteX6" fmla="*/ 92463 w 1864314"/>
                <a:gd name="connsiteY6" fmla="*/ 979362 h 1864980"/>
                <a:gd name="connsiteX7" fmla="*/ 251911 w 1864314"/>
                <a:gd name="connsiteY7" fmla="*/ 1426777 h 1864980"/>
                <a:gd name="connsiteX8" fmla="*/ 487758 w 1864314"/>
                <a:gd name="connsiteY8" fmla="*/ 1304910 h 1864980"/>
                <a:gd name="connsiteX9" fmla="*/ 425328 w 1864314"/>
                <a:gd name="connsiteY9" fmla="*/ 979362 h 1864980"/>
                <a:gd name="connsiteX10" fmla="*/ 1387673 w 1864314"/>
                <a:gd name="connsiteY10" fmla="*/ 1309804 h 1864980"/>
                <a:gd name="connsiteX11" fmla="*/ 1611975 w 1864314"/>
                <a:gd name="connsiteY11" fmla="*/ 1427157 h 1864980"/>
                <a:gd name="connsiteX12" fmla="*/ 1771613 w 1864314"/>
                <a:gd name="connsiteY12" fmla="*/ 979124 h 1864980"/>
                <a:gd name="connsiteX13" fmla="*/ 1451433 w 1864314"/>
                <a:gd name="connsiteY13" fmla="*/ 979124 h 1864980"/>
                <a:gd name="connsiteX14" fmla="*/ 1387673 w 1864314"/>
                <a:gd name="connsiteY14" fmla="*/ 1309804 h 1864980"/>
                <a:gd name="connsiteX15" fmla="*/ 238893 w 1864314"/>
                <a:gd name="connsiteY15" fmla="*/ 456260 h 1864980"/>
                <a:gd name="connsiteX16" fmla="*/ 92558 w 1864314"/>
                <a:gd name="connsiteY16" fmla="*/ 885194 h 1864980"/>
                <a:gd name="connsiteX17" fmla="*/ 425185 w 1864314"/>
                <a:gd name="connsiteY17" fmla="*/ 885194 h 1864980"/>
                <a:gd name="connsiteX18" fmla="*/ 479159 w 1864314"/>
                <a:gd name="connsiteY18" fmla="*/ 583353 h 1864980"/>
                <a:gd name="connsiteX19" fmla="*/ 238893 w 1864314"/>
                <a:gd name="connsiteY19" fmla="*/ 456260 h 1864980"/>
                <a:gd name="connsiteX20" fmla="*/ 1771661 w 1864314"/>
                <a:gd name="connsiteY20" fmla="*/ 885241 h 1864980"/>
                <a:gd name="connsiteX21" fmla="*/ 1624945 w 1864314"/>
                <a:gd name="connsiteY21" fmla="*/ 455975 h 1864980"/>
                <a:gd name="connsiteX22" fmla="*/ 1394990 w 1864314"/>
                <a:gd name="connsiteY22" fmla="*/ 578935 h 1864980"/>
                <a:gd name="connsiteX23" fmla="*/ 1451386 w 1864314"/>
                <a:gd name="connsiteY23" fmla="*/ 885241 h 1864980"/>
                <a:gd name="connsiteX24" fmla="*/ 1771661 w 1864314"/>
                <a:gd name="connsiteY24" fmla="*/ 885241 h 1864980"/>
                <a:gd name="connsiteX25" fmla="*/ 1359499 w 1864314"/>
                <a:gd name="connsiteY25" fmla="*/ 979172 h 1864980"/>
                <a:gd name="connsiteX26" fmla="*/ 978742 w 1864314"/>
                <a:gd name="connsiteY26" fmla="*/ 979172 h 1864980"/>
                <a:gd name="connsiteX27" fmla="*/ 978742 w 1864314"/>
                <a:gd name="connsiteY27" fmla="*/ 1227609 h 1864980"/>
                <a:gd name="connsiteX28" fmla="*/ 1299872 w 1864314"/>
                <a:gd name="connsiteY28" fmla="*/ 1283102 h 1864980"/>
                <a:gd name="connsiteX29" fmla="*/ 1359499 w 1864314"/>
                <a:gd name="connsiteY29" fmla="*/ 979172 h 1864980"/>
                <a:gd name="connsiteX30" fmla="*/ 576129 w 1864314"/>
                <a:gd name="connsiteY30" fmla="*/ 1279682 h 1864980"/>
                <a:gd name="connsiteX31" fmla="*/ 885809 w 1864314"/>
                <a:gd name="connsiteY31" fmla="*/ 1227372 h 1864980"/>
                <a:gd name="connsiteX32" fmla="*/ 885809 w 1864314"/>
                <a:gd name="connsiteY32" fmla="*/ 979077 h 1864980"/>
                <a:gd name="connsiteX33" fmla="*/ 517263 w 1864314"/>
                <a:gd name="connsiteY33" fmla="*/ 979077 h 1864980"/>
                <a:gd name="connsiteX34" fmla="*/ 576129 w 1864314"/>
                <a:gd name="connsiteY34" fmla="*/ 1279682 h 1864980"/>
                <a:gd name="connsiteX35" fmla="*/ 978219 w 1864314"/>
                <a:gd name="connsiteY35" fmla="*/ 885004 h 1864980"/>
                <a:gd name="connsiteX36" fmla="*/ 1359404 w 1864314"/>
                <a:gd name="connsiteY36" fmla="*/ 885004 h 1864980"/>
                <a:gd name="connsiteX37" fmla="*/ 1307046 w 1864314"/>
                <a:gd name="connsiteY37" fmla="*/ 605969 h 1864980"/>
                <a:gd name="connsiteX38" fmla="*/ 978219 w 1864314"/>
                <a:gd name="connsiteY38" fmla="*/ 663743 h 1864980"/>
                <a:gd name="connsiteX39" fmla="*/ 978219 w 1864314"/>
                <a:gd name="connsiteY39" fmla="*/ 885004 h 1864980"/>
                <a:gd name="connsiteX40" fmla="*/ 885239 w 1864314"/>
                <a:gd name="connsiteY40" fmla="*/ 885431 h 1864980"/>
                <a:gd name="connsiteX41" fmla="*/ 885239 w 1864314"/>
                <a:gd name="connsiteY41" fmla="*/ 663505 h 1864980"/>
                <a:gd name="connsiteX42" fmla="*/ 567055 w 1864314"/>
                <a:gd name="connsiteY42" fmla="*/ 609342 h 1864980"/>
                <a:gd name="connsiteX43" fmla="*/ 517263 w 1864314"/>
                <a:gd name="connsiteY43" fmla="*/ 885431 h 1864980"/>
                <a:gd name="connsiteX44" fmla="*/ 885239 w 1864314"/>
                <a:gd name="connsiteY44" fmla="*/ 885431 h 1864980"/>
                <a:gd name="connsiteX45" fmla="*/ 1275213 w 1864314"/>
                <a:gd name="connsiteY45" fmla="*/ 519878 h 1864980"/>
                <a:gd name="connsiteX46" fmla="*/ 978884 w 1864314"/>
                <a:gd name="connsiteY46" fmla="*/ 91325 h 1864980"/>
                <a:gd name="connsiteX47" fmla="*/ 978884 w 1864314"/>
                <a:gd name="connsiteY47" fmla="*/ 571761 h 1864980"/>
                <a:gd name="connsiteX48" fmla="*/ 1275213 w 1864314"/>
                <a:gd name="connsiteY48" fmla="*/ 519878 h 1864980"/>
                <a:gd name="connsiteX49" fmla="*/ 885382 w 1864314"/>
                <a:gd name="connsiteY49" fmla="*/ 571666 h 1864980"/>
                <a:gd name="connsiteX50" fmla="*/ 885382 w 1864314"/>
                <a:gd name="connsiteY50" fmla="*/ 98119 h 1864980"/>
                <a:gd name="connsiteX51" fmla="*/ 598650 w 1864314"/>
                <a:gd name="connsiteY51" fmla="*/ 522966 h 1864980"/>
                <a:gd name="connsiteX52" fmla="*/ 885382 w 1864314"/>
                <a:gd name="connsiteY52" fmla="*/ 571666 h 1864980"/>
                <a:gd name="connsiteX53" fmla="*/ 979169 w 1864314"/>
                <a:gd name="connsiteY53" fmla="*/ 1321064 h 1864980"/>
                <a:gd name="connsiteX54" fmla="*/ 979169 w 1864314"/>
                <a:gd name="connsiteY54" fmla="*/ 1775511 h 1864980"/>
                <a:gd name="connsiteX55" fmla="*/ 1265236 w 1864314"/>
                <a:gd name="connsiteY55" fmla="*/ 1370096 h 1864980"/>
                <a:gd name="connsiteX56" fmla="*/ 979169 w 1864314"/>
                <a:gd name="connsiteY56" fmla="*/ 1321064 h 1864980"/>
                <a:gd name="connsiteX57" fmla="*/ 609768 w 1864314"/>
                <a:gd name="connsiteY57" fmla="*/ 1365392 h 1864980"/>
                <a:gd name="connsiteX58" fmla="*/ 885049 w 1864314"/>
                <a:gd name="connsiteY58" fmla="*/ 1763919 h 1864980"/>
                <a:gd name="connsiteX59" fmla="*/ 885049 w 1864314"/>
                <a:gd name="connsiteY59" fmla="*/ 1319544 h 1864980"/>
                <a:gd name="connsiteX60" fmla="*/ 609768 w 1864314"/>
                <a:gd name="connsiteY60" fmla="*/ 1365392 h 1864980"/>
                <a:gd name="connsiteX61" fmla="*/ 512131 w 1864314"/>
                <a:gd name="connsiteY61" fmla="*/ 492464 h 1864980"/>
                <a:gd name="connsiteX62" fmla="*/ 748786 w 1864314"/>
                <a:gd name="connsiteY62" fmla="*/ 111374 h 1864980"/>
                <a:gd name="connsiteX63" fmla="*/ 298235 w 1864314"/>
                <a:gd name="connsiteY63" fmla="*/ 379624 h 1864980"/>
                <a:gd name="connsiteX64" fmla="*/ 512131 w 1864314"/>
                <a:gd name="connsiteY64" fmla="*/ 492464 h 1864980"/>
                <a:gd name="connsiteX65" fmla="*/ 1361399 w 1864314"/>
                <a:gd name="connsiteY65" fmla="*/ 488663 h 1864980"/>
                <a:gd name="connsiteX66" fmla="*/ 1565889 w 1864314"/>
                <a:gd name="connsiteY66" fmla="*/ 379624 h 1864980"/>
                <a:gd name="connsiteX67" fmla="*/ 1129448 w 1864314"/>
                <a:gd name="connsiteY67" fmla="*/ 116316 h 1864980"/>
                <a:gd name="connsiteX68" fmla="*/ 1361399 w 1864314"/>
                <a:gd name="connsiteY68" fmla="*/ 488663 h 1864980"/>
                <a:gd name="connsiteX69" fmla="*/ 751114 w 1864314"/>
                <a:gd name="connsiteY69" fmla="*/ 1753704 h 1864980"/>
                <a:gd name="connsiteX70" fmla="*/ 522536 w 1864314"/>
                <a:gd name="connsiteY70" fmla="*/ 1394897 h 1864980"/>
                <a:gd name="connsiteX71" fmla="*/ 313486 w 1864314"/>
                <a:gd name="connsiteY71" fmla="*/ 1502035 h 1864980"/>
                <a:gd name="connsiteX72" fmla="*/ 751114 w 1864314"/>
                <a:gd name="connsiteY72" fmla="*/ 1753704 h 1864980"/>
                <a:gd name="connsiteX73" fmla="*/ 1127928 w 1864314"/>
                <a:gd name="connsiteY73" fmla="*/ 1750378 h 1864980"/>
                <a:gd name="connsiteX74" fmla="*/ 1550827 w 1864314"/>
                <a:gd name="connsiteY74" fmla="*/ 1501798 h 1864980"/>
                <a:gd name="connsiteX75" fmla="*/ 1352514 w 1864314"/>
                <a:gd name="connsiteY75" fmla="*/ 1399316 h 1864980"/>
                <a:gd name="connsiteX76" fmla="*/ 1127928 w 1864314"/>
                <a:gd name="connsiteY76" fmla="*/ 1750378 h 186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1864314" h="1864980">
                  <a:moveTo>
                    <a:pt x="931848" y="1864976"/>
                  </a:moveTo>
                  <a:cubicBezTo>
                    <a:pt x="413973" y="1863313"/>
                    <a:pt x="-1705" y="1445497"/>
                    <a:pt x="5" y="928334"/>
                  </a:cubicBezTo>
                  <a:cubicBezTo>
                    <a:pt x="1716" y="411409"/>
                    <a:pt x="421005" y="-2035"/>
                    <a:pt x="941398" y="8"/>
                  </a:cubicBezTo>
                  <a:cubicBezTo>
                    <a:pt x="1448915" y="2003"/>
                    <a:pt x="1866256" y="423382"/>
                    <a:pt x="1864308" y="931755"/>
                  </a:cubicBezTo>
                  <a:cubicBezTo>
                    <a:pt x="1862313" y="1449297"/>
                    <a:pt x="1445304" y="1866638"/>
                    <a:pt x="931848" y="1864976"/>
                  </a:cubicBezTo>
                  <a:close/>
                  <a:moveTo>
                    <a:pt x="425328" y="979362"/>
                  </a:moveTo>
                  <a:cubicBezTo>
                    <a:pt x="313391" y="979362"/>
                    <a:pt x="203354" y="979362"/>
                    <a:pt x="92463" y="979362"/>
                  </a:cubicBezTo>
                  <a:cubicBezTo>
                    <a:pt x="103010" y="1146269"/>
                    <a:pt x="156603" y="1295931"/>
                    <a:pt x="251911" y="1426777"/>
                  </a:cubicBezTo>
                  <a:cubicBezTo>
                    <a:pt x="331540" y="1385632"/>
                    <a:pt x="409032" y="1345580"/>
                    <a:pt x="487758" y="1304910"/>
                  </a:cubicBezTo>
                  <a:cubicBezTo>
                    <a:pt x="451887" y="1201905"/>
                    <a:pt x="430839" y="1092582"/>
                    <a:pt x="425328" y="979362"/>
                  </a:cubicBezTo>
                  <a:close/>
                  <a:moveTo>
                    <a:pt x="1387673" y="1309804"/>
                  </a:moveTo>
                  <a:cubicBezTo>
                    <a:pt x="1463454" y="1349429"/>
                    <a:pt x="1537049" y="1387960"/>
                    <a:pt x="1611975" y="1427157"/>
                  </a:cubicBezTo>
                  <a:cubicBezTo>
                    <a:pt x="1707853" y="1294980"/>
                    <a:pt x="1761398" y="1145319"/>
                    <a:pt x="1771613" y="979124"/>
                  </a:cubicBezTo>
                  <a:cubicBezTo>
                    <a:pt x="1664190" y="979124"/>
                    <a:pt x="1558097" y="979124"/>
                    <a:pt x="1451433" y="979124"/>
                  </a:cubicBezTo>
                  <a:cubicBezTo>
                    <a:pt x="1446160" y="1094054"/>
                    <a:pt x="1424494" y="1204851"/>
                    <a:pt x="1387673" y="1309804"/>
                  </a:cubicBezTo>
                  <a:close/>
                  <a:moveTo>
                    <a:pt x="238893" y="456260"/>
                  </a:moveTo>
                  <a:cubicBezTo>
                    <a:pt x="151519" y="583448"/>
                    <a:pt x="102250" y="726791"/>
                    <a:pt x="92558" y="885194"/>
                  </a:cubicBezTo>
                  <a:cubicBezTo>
                    <a:pt x="203924" y="885194"/>
                    <a:pt x="313961" y="885194"/>
                    <a:pt x="425185" y="885194"/>
                  </a:cubicBezTo>
                  <a:cubicBezTo>
                    <a:pt x="430174" y="780526"/>
                    <a:pt x="448324" y="678852"/>
                    <a:pt x="479159" y="583353"/>
                  </a:cubicBezTo>
                  <a:cubicBezTo>
                    <a:pt x="398959" y="540973"/>
                    <a:pt x="320138" y="499258"/>
                    <a:pt x="238893" y="456260"/>
                  </a:cubicBezTo>
                  <a:close/>
                  <a:moveTo>
                    <a:pt x="1771661" y="885241"/>
                  </a:moveTo>
                  <a:cubicBezTo>
                    <a:pt x="1761731" y="726600"/>
                    <a:pt x="1712604" y="582878"/>
                    <a:pt x="1624945" y="455975"/>
                  </a:cubicBezTo>
                  <a:cubicBezTo>
                    <a:pt x="1547359" y="497500"/>
                    <a:pt x="1471816" y="537838"/>
                    <a:pt x="1394990" y="578935"/>
                  </a:cubicBezTo>
                  <a:cubicBezTo>
                    <a:pt x="1427060" y="676191"/>
                    <a:pt x="1446160" y="779196"/>
                    <a:pt x="1451386" y="885241"/>
                  </a:cubicBezTo>
                  <a:cubicBezTo>
                    <a:pt x="1558524" y="885241"/>
                    <a:pt x="1664522" y="885241"/>
                    <a:pt x="1771661" y="885241"/>
                  </a:cubicBezTo>
                  <a:close/>
                  <a:moveTo>
                    <a:pt x="1359499" y="979172"/>
                  </a:moveTo>
                  <a:cubicBezTo>
                    <a:pt x="1231408" y="979172"/>
                    <a:pt x="1105027" y="979172"/>
                    <a:pt x="978742" y="979172"/>
                  </a:cubicBezTo>
                  <a:cubicBezTo>
                    <a:pt x="978742" y="1062507"/>
                    <a:pt x="978742" y="1144701"/>
                    <a:pt x="978742" y="1227609"/>
                  </a:cubicBezTo>
                  <a:cubicBezTo>
                    <a:pt x="1088636" y="1232360"/>
                    <a:pt x="1195346" y="1250605"/>
                    <a:pt x="1299872" y="1283102"/>
                  </a:cubicBezTo>
                  <a:cubicBezTo>
                    <a:pt x="1334650" y="1183898"/>
                    <a:pt x="1354652" y="1083744"/>
                    <a:pt x="1359499" y="979172"/>
                  </a:cubicBezTo>
                  <a:close/>
                  <a:moveTo>
                    <a:pt x="576129" y="1279682"/>
                  </a:moveTo>
                  <a:cubicBezTo>
                    <a:pt x="677756" y="1248657"/>
                    <a:pt x="780761" y="1232503"/>
                    <a:pt x="885809" y="1227372"/>
                  </a:cubicBezTo>
                  <a:cubicBezTo>
                    <a:pt x="885809" y="1143704"/>
                    <a:pt x="885809" y="1061937"/>
                    <a:pt x="885809" y="979077"/>
                  </a:cubicBezTo>
                  <a:cubicBezTo>
                    <a:pt x="762897" y="979077"/>
                    <a:pt x="640555" y="979077"/>
                    <a:pt x="517263" y="979077"/>
                  </a:cubicBezTo>
                  <a:cubicBezTo>
                    <a:pt x="522346" y="1082556"/>
                    <a:pt x="541779" y="1182141"/>
                    <a:pt x="576129" y="1279682"/>
                  </a:cubicBezTo>
                  <a:close/>
                  <a:moveTo>
                    <a:pt x="978219" y="885004"/>
                  </a:moveTo>
                  <a:cubicBezTo>
                    <a:pt x="1106025" y="885004"/>
                    <a:pt x="1232358" y="885004"/>
                    <a:pt x="1359404" y="885004"/>
                  </a:cubicBezTo>
                  <a:cubicBezTo>
                    <a:pt x="1354367" y="789078"/>
                    <a:pt x="1337596" y="696763"/>
                    <a:pt x="1307046" y="605969"/>
                  </a:cubicBezTo>
                  <a:cubicBezTo>
                    <a:pt x="1199052" y="640272"/>
                    <a:pt x="1089918" y="659182"/>
                    <a:pt x="978219" y="663743"/>
                  </a:cubicBezTo>
                  <a:cubicBezTo>
                    <a:pt x="978219" y="738573"/>
                    <a:pt x="978219" y="811171"/>
                    <a:pt x="978219" y="885004"/>
                  </a:cubicBezTo>
                  <a:close/>
                  <a:moveTo>
                    <a:pt x="885239" y="885431"/>
                  </a:moveTo>
                  <a:cubicBezTo>
                    <a:pt x="885239" y="810553"/>
                    <a:pt x="885239" y="737671"/>
                    <a:pt x="885239" y="663505"/>
                  </a:cubicBezTo>
                  <a:cubicBezTo>
                    <a:pt x="776390" y="659657"/>
                    <a:pt x="670915" y="640747"/>
                    <a:pt x="567055" y="609342"/>
                  </a:cubicBezTo>
                  <a:cubicBezTo>
                    <a:pt x="538073" y="700374"/>
                    <a:pt x="521301" y="791501"/>
                    <a:pt x="517263" y="885431"/>
                  </a:cubicBezTo>
                  <a:cubicBezTo>
                    <a:pt x="641078" y="885431"/>
                    <a:pt x="762849" y="885431"/>
                    <a:pt x="885239" y="885431"/>
                  </a:cubicBezTo>
                  <a:close/>
                  <a:moveTo>
                    <a:pt x="1275213" y="519878"/>
                  </a:moveTo>
                  <a:cubicBezTo>
                    <a:pt x="1205371" y="356439"/>
                    <a:pt x="1104790" y="217135"/>
                    <a:pt x="978884" y="91325"/>
                  </a:cubicBezTo>
                  <a:cubicBezTo>
                    <a:pt x="978884" y="254051"/>
                    <a:pt x="978884" y="412407"/>
                    <a:pt x="978884" y="571761"/>
                  </a:cubicBezTo>
                  <a:cubicBezTo>
                    <a:pt x="1080131" y="567770"/>
                    <a:pt x="1177720" y="550428"/>
                    <a:pt x="1275213" y="519878"/>
                  </a:cubicBezTo>
                  <a:close/>
                  <a:moveTo>
                    <a:pt x="885382" y="571666"/>
                  </a:moveTo>
                  <a:cubicBezTo>
                    <a:pt x="885382" y="413215"/>
                    <a:pt x="885382" y="257377"/>
                    <a:pt x="885382" y="98119"/>
                  </a:cubicBezTo>
                  <a:cubicBezTo>
                    <a:pt x="763182" y="223834"/>
                    <a:pt x="665593" y="362092"/>
                    <a:pt x="598650" y="522966"/>
                  </a:cubicBezTo>
                  <a:cubicBezTo>
                    <a:pt x="692960" y="551378"/>
                    <a:pt x="787460" y="568102"/>
                    <a:pt x="885382" y="571666"/>
                  </a:cubicBezTo>
                  <a:close/>
                  <a:moveTo>
                    <a:pt x="979169" y="1321064"/>
                  </a:moveTo>
                  <a:cubicBezTo>
                    <a:pt x="979169" y="1470963"/>
                    <a:pt x="979169" y="1620909"/>
                    <a:pt x="979169" y="1775511"/>
                  </a:cubicBezTo>
                  <a:cubicBezTo>
                    <a:pt x="1099991" y="1654642"/>
                    <a:pt x="1196629" y="1522370"/>
                    <a:pt x="1265236" y="1370096"/>
                  </a:cubicBezTo>
                  <a:cubicBezTo>
                    <a:pt x="1217914" y="1347623"/>
                    <a:pt x="1028581" y="1315315"/>
                    <a:pt x="979169" y="1321064"/>
                  </a:cubicBezTo>
                  <a:close/>
                  <a:moveTo>
                    <a:pt x="609768" y="1365392"/>
                  </a:moveTo>
                  <a:cubicBezTo>
                    <a:pt x="676616" y="1515861"/>
                    <a:pt x="770071" y="1645948"/>
                    <a:pt x="885049" y="1763919"/>
                  </a:cubicBezTo>
                  <a:cubicBezTo>
                    <a:pt x="885049" y="1614210"/>
                    <a:pt x="885049" y="1467209"/>
                    <a:pt x="885049" y="1319544"/>
                  </a:cubicBezTo>
                  <a:cubicBezTo>
                    <a:pt x="791024" y="1323725"/>
                    <a:pt x="700229" y="1338406"/>
                    <a:pt x="609768" y="1365392"/>
                  </a:cubicBezTo>
                  <a:close/>
                  <a:moveTo>
                    <a:pt x="512131" y="492464"/>
                  </a:moveTo>
                  <a:cubicBezTo>
                    <a:pt x="569573" y="352828"/>
                    <a:pt x="649107" y="228348"/>
                    <a:pt x="748786" y="111374"/>
                  </a:cubicBezTo>
                  <a:cubicBezTo>
                    <a:pt x="567672" y="154325"/>
                    <a:pt x="419579" y="243124"/>
                    <a:pt x="298235" y="379624"/>
                  </a:cubicBezTo>
                  <a:cubicBezTo>
                    <a:pt x="366414" y="425378"/>
                    <a:pt x="436303" y="462199"/>
                    <a:pt x="512131" y="492464"/>
                  </a:cubicBezTo>
                  <a:close/>
                  <a:moveTo>
                    <a:pt x="1361399" y="488663"/>
                  </a:moveTo>
                  <a:cubicBezTo>
                    <a:pt x="1434044" y="458873"/>
                    <a:pt x="1501083" y="423287"/>
                    <a:pt x="1565889" y="379624"/>
                  </a:cubicBezTo>
                  <a:cubicBezTo>
                    <a:pt x="1447110" y="246022"/>
                    <a:pt x="1302532" y="157841"/>
                    <a:pt x="1129448" y="116316"/>
                  </a:cubicBezTo>
                  <a:cubicBezTo>
                    <a:pt x="1224566" y="229108"/>
                    <a:pt x="1303673" y="351497"/>
                    <a:pt x="1361399" y="488663"/>
                  </a:cubicBezTo>
                  <a:close/>
                  <a:moveTo>
                    <a:pt x="751114" y="1753704"/>
                  </a:moveTo>
                  <a:cubicBezTo>
                    <a:pt x="656139" y="1643002"/>
                    <a:pt x="579503" y="1525173"/>
                    <a:pt x="522536" y="1394897"/>
                  </a:cubicBezTo>
                  <a:cubicBezTo>
                    <a:pt x="448466" y="1423831"/>
                    <a:pt x="379527" y="1458610"/>
                    <a:pt x="313486" y="1502035"/>
                  </a:cubicBezTo>
                  <a:cubicBezTo>
                    <a:pt x="433975" y="1630221"/>
                    <a:pt x="577697" y="1713509"/>
                    <a:pt x="751114" y="1753704"/>
                  </a:cubicBezTo>
                  <a:close/>
                  <a:moveTo>
                    <a:pt x="1127928" y="1750378"/>
                  </a:moveTo>
                  <a:cubicBezTo>
                    <a:pt x="1295738" y="1708093"/>
                    <a:pt x="1434567" y="1626040"/>
                    <a:pt x="1550827" y="1501798"/>
                  </a:cubicBezTo>
                  <a:cubicBezTo>
                    <a:pt x="1487304" y="1460843"/>
                    <a:pt x="1422451" y="1426920"/>
                    <a:pt x="1352514" y="1399316"/>
                  </a:cubicBezTo>
                  <a:cubicBezTo>
                    <a:pt x="1295976" y="1527026"/>
                    <a:pt x="1221003" y="1641814"/>
                    <a:pt x="1127928" y="1750378"/>
                  </a:cubicBezTo>
                  <a:close/>
                </a:path>
              </a:pathLst>
            </a:custGeom>
            <a:solidFill>
              <a:schemeClr val="accent1"/>
            </a:solidFill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1614991-FB79-4866-8017-CD0C3B641B3E}"/>
                </a:ext>
              </a:extLst>
            </p:cNvPr>
            <p:cNvSpPr/>
            <p:nvPr/>
          </p:nvSpPr>
          <p:spPr>
            <a:xfrm>
              <a:off x="7740151" y="2333396"/>
              <a:ext cx="365656" cy="1090673"/>
            </a:xfrm>
            <a:custGeom>
              <a:avLst/>
              <a:gdLst>
                <a:gd name="connsiteX0" fmla="*/ 188193 w 365656"/>
                <a:gd name="connsiteY0" fmla="*/ 1090673 h 1090673"/>
                <a:gd name="connsiteX1" fmla="*/ 0 w 365656"/>
                <a:gd name="connsiteY1" fmla="*/ 998834 h 1090673"/>
                <a:gd name="connsiteX2" fmla="*/ 142107 w 365656"/>
                <a:gd name="connsiteY2" fmla="*/ 528993 h 1090673"/>
                <a:gd name="connsiteX3" fmla="*/ 129231 w 365656"/>
                <a:gd name="connsiteY3" fmla="*/ 38579 h 1090673"/>
                <a:gd name="connsiteX4" fmla="*/ 335003 w 365656"/>
                <a:gd name="connsiteY4" fmla="*/ 0 h 1090673"/>
                <a:gd name="connsiteX5" fmla="*/ 360992 w 365656"/>
                <a:gd name="connsiteY5" fmla="*/ 450361 h 1090673"/>
                <a:gd name="connsiteX6" fmla="*/ 188193 w 365656"/>
                <a:gd name="connsiteY6" fmla="*/ 1090673 h 109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656" h="1090673">
                  <a:moveTo>
                    <a:pt x="188193" y="1090673"/>
                  </a:moveTo>
                  <a:cubicBezTo>
                    <a:pt x="124718" y="1059696"/>
                    <a:pt x="63143" y="1029669"/>
                    <a:pt x="0" y="998834"/>
                  </a:cubicBezTo>
                  <a:cubicBezTo>
                    <a:pt x="72503" y="849030"/>
                    <a:pt x="120252" y="692812"/>
                    <a:pt x="142107" y="528993"/>
                  </a:cubicBezTo>
                  <a:cubicBezTo>
                    <a:pt x="163962" y="365411"/>
                    <a:pt x="159401" y="202399"/>
                    <a:pt x="129231" y="38579"/>
                  </a:cubicBezTo>
                  <a:cubicBezTo>
                    <a:pt x="198170" y="25656"/>
                    <a:pt x="265827" y="12971"/>
                    <a:pt x="335003" y="0"/>
                  </a:cubicBezTo>
                  <a:cubicBezTo>
                    <a:pt x="363558" y="149851"/>
                    <a:pt x="372015" y="299655"/>
                    <a:pt x="360992" y="450361"/>
                  </a:cubicBezTo>
                  <a:cubicBezTo>
                    <a:pt x="344553" y="674330"/>
                    <a:pt x="287065" y="887372"/>
                    <a:pt x="188193" y="1090673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D34CF21-228E-4238-AFC9-83CA26E7B241}"/>
                </a:ext>
              </a:extLst>
            </p:cNvPr>
            <p:cNvSpPr/>
            <p:nvPr/>
          </p:nvSpPr>
          <p:spPr>
            <a:xfrm>
              <a:off x="5869767" y="4103578"/>
              <a:ext cx="1094474" cy="307158"/>
            </a:xfrm>
            <a:custGeom>
              <a:avLst/>
              <a:gdLst>
                <a:gd name="connsiteX0" fmla="*/ 0 w 1094474"/>
                <a:gd name="connsiteY0" fmla="*/ 239790 h 307158"/>
                <a:gd name="connsiteX1" fmla="*/ 57631 w 1094474"/>
                <a:gd name="connsiteY1" fmla="*/ 38342 h 307158"/>
                <a:gd name="connsiteX2" fmla="*/ 541963 w 1094474"/>
                <a:gd name="connsiteY2" fmla="*/ 96116 h 307158"/>
                <a:gd name="connsiteX3" fmla="*/ 1021449 w 1094474"/>
                <a:gd name="connsiteY3" fmla="*/ 0 h 307158"/>
                <a:gd name="connsiteX4" fmla="*/ 1094474 w 1094474"/>
                <a:gd name="connsiteY4" fmla="*/ 196222 h 307158"/>
                <a:gd name="connsiteX5" fmla="*/ 666966 w 1094474"/>
                <a:gd name="connsiteY5" fmla="*/ 297042 h 307158"/>
                <a:gd name="connsiteX6" fmla="*/ 0 w 1094474"/>
                <a:gd name="connsiteY6" fmla="*/ 239790 h 307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4474" h="307158">
                  <a:moveTo>
                    <a:pt x="0" y="239790"/>
                  </a:moveTo>
                  <a:cubicBezTo>
                    <a:pt x="19480" y="171707"/>
                    <a:pt x="38294" y="105951"/>
                    <a:pt x="57631" y="38342"/>
                  </a:cubicBezTo>
                  <a:cubicBezTo>
                    <a:pt x="216557" y="83763"/>
                    <a:pt x="377859" y="102625"/>
                    <a:pt x="541963" y="96116"/>
                  </a:cubicBezTo>
                  <a:cubicBezTo>
                    <a:pt x="706116" y="89607"/>
                    <a:pt x="865374" y="57394"/>
                    <a:pt x="1021449" y="0"/>
                  </a:cubicBezTo>
                  <a:cubicBezTo>
                    <a:pt x="1045823" y="65423"/>
                    <a:pt x="1069816" y="129849"/>
                    <a:pt x="1094474" y="196222"/>
                  </a:cubicBezTo>
                  <a:cubicBezTo>
                    <a:pt x="955741" y="248247"/>
                    <a:pt x="813396" y="281505"/>
                    <a:pt x="666966" y="297042"/>
                  </a:cubicBezTo>
                  <a:cubicBezTo>
                    <a:pt x="441572" y="321035"/>
                    <a:pt x="219693" y="302505"/>
                    <a:pt x="0" y="239790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B160A6F-125E-40F8-B72E-9AF78272AA52}"/>
                </a:ext>
              </a:extLst>
            </p:cNvPr>
            <p:cNvSpPr/>
            <p:nvPr/>
          </p:nvSpPr>
          <p:spPr>
            <a:xfrm>
              <a:off x="4619883" y="1398085"/>
              <a:ext cx="654803" cy="1003299"/>
            </a:xfrm>
            <a:custGeom>
              <a:avLst/>
              <a:gdLst>
                <a:gd name="connsiteX0" fmla="*/ 654803 w 654803"/>
                <a:gd name="connsiteY0" fmla="*/ 149376 h 1003299"/>
                <a:gd name="connsiteX1" fmla="*/ 206770 w 654803"/>
                <a:gd name="connsiteY1" fmla="*/ 1003300 h 1003299"/>
                <a:gd name="connsiteX2" fmla="*/ 0 w 654803"/>
                <a:gd name="connsiteY2" fmla="*/ 968807 h 1003299"/>
                <a:gd name="connsiteX3" fmla="*/ 507755 w 654803"/>
                <a:gd name="connsiteY3" fmla="*/ 0 h 1003299"/>
                <a:gd name="connsiteX4" fmla="*/ 513789 w 654803"/>
                <a:gd name="connsiteY4" fmla="*/ 4609 h 1003299"/>
                <a:gd name="connsiteX5" fmla="*/ 654803 w 654803"/>
                <a:gd name="connsiteY5" fmla="*/ 149376 h 1003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4803" h="1003299">
                  <a:moveTo>
                    <a:pt x="654803" y="149376"/>
                  </a:moveTo>
                  <a:cubicBezTo>
                    <a:pt x="415678" y="386553"/>
                    <a:pt x="266017" y="670007"/>
                    <a:pt x="206770" y="1003300"/>
                  </a:cubicBezTo>
                  <a:cubicBezTo>
                    <a:pt x="138543" y="991945"/>
                    <a:pt x="70697" y="980589"/>
                    <a:pt x="0" y="968807"/>
                  </a:cubicBezTo>
                  <a:cubicBezTo>
                    <a:pt x="66754" y="591185"/>
                    <a:pt x="236417" y="269485"/>
                    <a:pt x="507755" y="0"/>
                  </a:cubicBezTo>
                  <a:cubicBezTo>
                    <a:pt x="510701" y="2233"/>
                    <a:pt x="512411" y="3231"/>
                    <a:pt x="513789" y="4609"/>
                  </a:cubicBezTo>
                  <a:cubicBezTo>
                    <a:pt x="560635" y="52643"/>
                    <a:pt x="607482" y="100772"/>
                    <a:pt x="654803" y="149376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6F21529-EAF3-4A58-B9CC-20E180DAA0AA}"/>
                </a:ext>
              </a:extLst>
            </p:cNvPr>
            <p:cNvSpPr/>
            <p:nvPr/>
          </p:nvSpPr>
          <p:spPr>
            <a:xfrm>
              <a:off x="4898965" y="3522941"/>
              <a:ext cx="935595" cy="785602"/>
            </a:xfrm>
            <a:custGeom>
              <a:avLst/>
              <a:gdLst>
                <a:gd name="connsiteX0" fmla="*/ 865849 w 935595"/>
                <a:gd name="connsiteY0" fmla="*/ 785602 h 785602"/>
                <a:gd name="connsiteX1" fmla="*/ 0 w 935595"/>
                <a:gd name="connsiteY1" fmla="*/ 116926 h 785602"/>
                <a:gd name="connsiteX2" fmla="*/ 85331 w 935595"/>
                <a:gd name="connsiteY2" fmla="*/ 59009 h 785602"/>
                <a:gd name="connsiteX3" fmla="*/ 172419 w 935595"/>
                <a:gd name="connsiteY3" fmla="*/ 0 h 785602"/>
                <a:gd name="connsiteX4" fmla="*/ 935596 w 935595"/>
                <a:gd name="connsiteY4" fmla="*/ 589712 h 785602"/>
                <a:gd name="connsiteX5" fmla="*/ 865849 w 935595"/>
                <a:gd name="connsiteY5" fmla="*/ 785602 h 785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5595" h="785602">
                  <a:moveTo>
                    <a:pt x="865849" y="785602"/>
                  </a:moveTo>
                  <a:cubicBezTo>
                    <a:pt x="540158" y="675898"/>
                    <a:pt x="208908" y="432402"/>
                    <a:pt x="0" y="116926"/>
                  </a:cubicBezTo>
                  <a:cubicBezTo>
                    <a:pt x="28412" y="97636"/>
                    <a:pt x="56871" y="78299"/>
                    <a:pt x="85331" y="59009"/>
                  </a:cubicBezTo>
                  <a:cubicBezTo>
                    <a:pt x="113932" y="39625"/>
                    <a:pt x="142487" y="20287"/>
                    <a:pt x="172419" y="0"/>
                  </a:cubicBezTo>
                  <a:cubicBezTo>
                    <a:pt x="364461" y="277324"/>
                    <a:pt x="618694" y="473500"/>
                    <a:pt x="935596" y="589712"/>
                  </a:cubicBezTo>
                  <a:cubicBezTo>
                    <a:pt x="912078" y="655801"/>
                    <a:pt x="888987" y="720702"/>
                    <a:pt x="865849" y="785602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4FD44C-52B8-4412-B58F-AA00C0DC0A19}"/>
                </a:ext>
              </a:extLst>
            </p:cNvPr>
            <p:cNvSpPr/>
            <p:nvPr/>
          </p:nvSpPr>
          <p:spPr>
            <a:xfrm>
              <a:off x="7332218" y="1300734"/>
              <a:ext cx="719513" cy="975600"/>
            </a:xfrm>
            <a:custGeom>
              <a:avLst/>
              <a:gdLst>
                <a:gd name="connsiteX0" fmla="*/ 516450 w 719513"/>
                <a:gd name="connsiteY0" fmla="*/ 975601 h 975600"/>
                <a:gd name="connsiteX1" fmla="*/ 0 w 719513"/>
                <a:gd name="connsiteY1" fmla="*/ 161967 h 975600"/>
                <a:gd name="connsiteX2" fmla="*/ 133032 w 719513"/>
                <a:gd name="connsiteY2" fmla="*/ 0 h 975600"/>
                <a:gd name="connsiteX3" fmla="*/ 719514 w 719513"/>
                <a:gd name="connsiteY3" fmla="*/ 923718 h 975600"/>
                <a:gd name="connsiteX4" fmla="*/ 704310 w 719513"/>
                <a:gd name="connsiteY4" fmla="*/ 928279 h 975600"/>
                <a:gd name="connsiteX5" fmla="*/ 516450 w 719513"/>
                <a:gd name="connsiteY5" fmla="*/ 975601 h 97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9513" h="975600">
                  <a:moveTo>
                    <a:pt x="516450" y="975601"/>
                  </a:moveTo>
                  <a:cubicBezTo>
                    <a:pt x="430882" y="648579"/>
                    <a:pt x="258748" y="378239"/>
                    <a:pt x="0" y="161967"/>
                  </a:cubicBezTo>
                  <a:cubicBezTo>
                    <a:pt x="44376" y="107946"/>
                    <a:pt x="88181" y="54638"/>
                    <a:pt x="133032" y="0"/>
                  </a:cubicBezTo>
                  <a:cubicBezTo>
                    <a:pt x="427223" y="246109"/>
                    <a:pt x="622590" y="552986"/>
                    <a:pt x="719514" y="923718"/>
                  </a:cubicBezTo>
                  <a:cubicBezTo>
                    <a:pt x="712957" y="925713"/>
                    <a:pt x="708681" y="927186"/>
                    <a:pt x="704310" y="928279"/>
                  </a:cubicBezTo>
                  <a:cubicBezTo>
                    <a:pt x="642355" y="943910"/>
                    <a:pt x="580353" y="959542"/>
                    <a:pt x="516450" y="975601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4E0BF3A-14EA-42F2-8837-434795FD2E3D}"/>
                </a:ext>
              </a:extLst>
            </p:cNvPr>
            <p:cNvSpPr/>
            <p:nvPr/>
          </p:nvSpPr>
          <p:spPr>
            <a:xfrm>
              <a:off x="6981393" y="3418415"/>
              <a:ext cx="895828" cy="840240"/>
            </a:xfrm>
            <a:custGeom>
              <a:avLst/>
              <a:gdLst>
                <a:gd name="connsiteX0" fmla="*/ 85521 w 895828"/>
                <a:gd name="connsiteY0" fmla="*/ 840241 h 840240"/>
                <a:gd name="connsiteX1" fmla="*/ 0 w 895828"/>
                <a:gd name="connsiteY1" fmla="*/ 648437 h 840240"/>
                <a:gd name="connsiteX2" fmla="*/ 408884 w 895828"/>
                <a:gd name="connsiteY2" fmla="*/ 380805 h 840240"/>
                <a:gd name="connsiteX3" fmla="*/ 713290 w 895828"/>
                <a:gd name="connsiteY3" fmla="*/ 0 h 840240"/>
                <a:gd name="connsiteX4" fmla="*/ 895829 w 895828"/>
                <a:gd name="connsiteY4" fmla="*/ 103718 h 840240"/>
                <a:gd name="connsiteX5" fmla="*/ 85521 w 895828"/>
                <a:gd name="connsiteY5" fmla="*/ 840241 h 84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5828" h="840240">
                  <a:moveTo>
                    <a:pt x="85521" y="840241"/>
                  </a:moveTo>
                  <a:cubicBezTo>
                    <a:pt x="56586" y="775340"/>
                    <a:pt x="28507" y="712387"/>
                    <a:pt x="0" y="648437"/>
                  </a:cubicBezTo>
                  <a:cubicBezTo>
                    <a:pt x="151134" y="580543"/>
                    <a:pt x="287207" y="491601"/>
                    <a:pt x="408884" y="380805"/>
                  </a:cubicBezTo>
                  <a:cubicBezTo>
                    <a:pt x="530181" y="270340"/>
                    <a:pt x="631142" y="143437"/>
                    <a:pt x="713290" y="0"/>
                  </a:cubicBezTo>
                  <a:cubicBezTo>
                    <a:pt x="774152" y="34588"/>
                    <a:pt x="834111" y="68654"/>
                    <a:pt x="895829" y="103718"/>
                  </a:cubicBezTo>
                  <a:cubicBezTo>
                    <a:pt x="703360" y="435015"/>
                    <a:pt x="434825" y="680317"/>
                    <a:pt x="85521" y="840241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B830C3C8-F6E8-48E0-9417-A76F8E66CFC2}"/>
              </a:ext>
            </a:extLst>
          </p:cNvPr>
          <p:cNvSpPr/>
          <p:nvPr/>
        </p:nvSpPr>
        <p:spPr>
          <a:xfrm>
            <a:off x="3655679" y="163573"/>
            <a:ext cx="58317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Review</a:t>
            </a:r>
            <a:endParaRPr lang="ko-KR" altLang="en-US" sz="3600" b="1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A3960A1-C912-04C8-5F7E-E4970DC5F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998" y="5033351"/>
            <a:ext cx="1160312" cy="1223536"/>
          </a:xfrm>
          <a:prstGeom prst="ellipse">
            <a:avLst/>
          </a:prstGeom>
          <a:effectLst>
            <a:innerShdw blurRad="114300">
              <a:prstClr val="black"/>
            </a:innerShdw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E4CBB19-E4C5-E696-76A4-8CE2FD2C29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612" y="848522"/>
            <a:ext cx="8505531" cy="5823418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A7D2A3C8-2819-5784-1E6D-3C31C98D89A9}"/>
              </a:ext>
            </a:extLst>
          </p:cNvPr>
          <p:cNvGrpSpPr/>
          <p:nvPr/>
        </p:nvGrpSpPr>
        <p:grpSpPr>
          <a:xfrm>
            <a:off x="12769516" y="3575616"/>
            <a:ext cx="1006057" cy="950495"/>
            <a:chOff x="3544388" y="1380450"/>
            <a:chExt cx="5477691" cy="5477691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EE83428-6068-0C07-569C-67D6EE8571D3}"/>
                </a:ext>
              </a:extLst>
            </p:cNvPr>
            <p:cNvGrpSpPr/>
            <p:nvPr/>
          </p:nvGrpSpPr>
          <p:grpSpPr>
            <a:xfrm flipH="1">
              <a:off x="4172545" y="2472415"/>
              <a:ext cx="4849534" cy="3982909"/>
              <a:chOff x="694037" y="1907584"/>
              <a:chExt cx="4600185" cy="3778119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699A0C92-6CF4-358C-862C-F5C0C20C9AC1}"/>
                  </a:ext>
                </a:extLst>
              </p:cNvPr>
              <p:cNvGrpSpPr/>
              <p:nvPr/>
            </p:nvGrpSpPr>
            <p:grpSpPr>
              <a:xfrm>
                <a:off x="694037" y="1907584"/>
                <a:ext cx="4600185" cy="3778119"/>
                <a:chOff x="6317071" y="541239"/>
                <a:chExt cx="4600185" cy="3778119"/>
              </a:xfrm>
            </p:grpSpPr>
            <p:sp>
              <p:nvSpPr>
                <p:cNvPr id="48" name="Freeform: Shape 3">
                  <a:extLst>
                    <a:ext uri="{FF2B5EF4-FFF2-40B4-BE49-F238E27FC236}">
                      <a16:creationId xmlns:a16="http://schemas.microsoft.com/office/drawing/2014/main" id="{E311BA11-2651-CA85-439E-1FBD36C5D574}"/>
                    </a:ext>
                  </a:extLst>
                </p:cNvPr>
                <p:cNvSpPr/>
                <p:nvPr/>
              </p:nvSpPr>
              <p:spPr>
                <a:xfrm>
                  <a:off x="7792347" y="541239"/>
                  <a:ext cx="1769425" cy="2142119"/>
                </a:xfrm>
                <a:custGeom>
                  <a:avLst/>
                  <a:gdLst>
                    <a:gd name="connsiteX0" fmla="*/ 2660333 w 2715559"/>
                    <a:gd name="connsiteY0" fmla="*/ 1901649 h 3287536"/>
                    <a:gd name="connsiteX1" fmla="*/ 2655570 w 2715559"/>
                    <a:gd name="connsiteY1" fmla="*/ 1765441 h 3287536"/>
                    <a:gd name="connsiteX2" fmla="*/ 2713672 w 2715559"/>
                    <a:gd name="connsiteY2" fmla="*/ 1554939 h 3287536"/>
                    <a:gd name="connsiteX3" fmla="*/ 2673668 w 2715559"/>
                    <a:gd name="connsiteY3" fmla="*/ 1450164 h 3287536"/>
                    <a:gd name="connsiteX4" fmla="*/ 2648903 w 2715559"/>
                    <a:gd name="connsiteY4" fmla="*/ 1334911 h 3287536"/>
                    <a:gd name="connsiteX5" fmla="*/ 2655570 w 2715559"/>
                    <a:gd name="connsiteY5" fmla="*/ 1231089 h 3287536"/>
                    <a:gd name="connsiteX6" fmla="*/ 2480310 w 2715559"/>
                    <a:gd name="connsiteY6" fmla="*/ 1001536 h 3287536"/>
                    <a:gd name="connsiteX7" fmla="*/ 1182052 w 2715559"/>
                    <a:gd name="connsiteY7" fmla="*/ 964389 h 3287536"/>
                    <a:gd name="connsiteX8" fmla="*/ 886777 w 2715559"/>
                    <a:gd name="connsiteY8" fmla="*/ 993916 h 3287536"/>
                    <a:gd name="connsiteX9" fmla="*/ 865823 w 2715559"/>
                    <a:gd name="connsiteY9" fmla="*/ 979629 h 3287536"/>
                    <a:gd name="connsiteX10" fmla="*/ 901065 w 2715559"/>
                    <a:gd name="connsiteY10" fmla="*/ 824371 h 3287536"/>
                    <a:gd name="connsiteX11" fmla="*/ 973455 w 2715559"/>
                    <a:gd name="connsiteY11" fmla="*/ 680544 h 3287536"/>
                    <a:gd name="connsiteX12" fmla="*/ 973455 w 2715559"/>
                    <a:gd name="connsiteY12" fmla="*/ 680544 h 3287536"/>
                    <a:gd name="connsiteX13" fmla="*/ 985838 w 2715559"/>
                    <a:gd name="connsiteY13" fmla="*/ 133809 h 3287536"/>
                    <a:gd name="connsiteX14" fmla="*/ 1012508 w 2715559"/>
                    <a:gd name="connsiteY14" fmla="*/ 103329 h 3287536"/>
                    <a:gd name="connsiteX15" fmla="*/ 983933 w 2715559"/>
                    <a:gd name="connsiteY15" fmla="*/ 57609 h 3287536"/>
                    <a:gd name="connsiteX16" fmla="*/ 784860 w 2715559"/>
                    <a:gd name="connsiteY16" fmla="*/ 42369 h 3287536"/>
                    <a:gd name="connsiteX17" fmla="*/ 716280 w 2715559"/>
                    <a:gd name="connsiteY17" fmla="*/ 156669 h 3287536"/>
                    <a:gd name="connsiteX18" fmla="*/ 649605 w 2715559"/>
                    <a:gd name="connsiteY18" fmla="*/ 318594 h 3287536"/>
                    <a:gd name="connsiteX19" fmla="*/ 258127 w 2715559"/>
                    <a:gd name="connsiteY19" fmla="*/ 921526 h 3287536"/>
                    <a:gd name="connsiteX20" fmla="*/ 160020 w 2715559"/>
                    <a:gd name="connsiteY20" fmla="*/ 1078689 h 3287536"/>
                    <a:gd name="connsiteX21" fmla="*/ 40005 w 2715559"/>
                    <a:gd name="connsiteY21" fmla="*/ 1474929 h 3287536"/>
                    <a:gd name="connsiteX22" fmla="*/ 0 w 2715559"/>
                    <a:gd name="connsiteY22" fmla="*/ 1522554 h 3287536"/>
                    <a:gd name="connsiteX23" fmla="*/ 3810 w 2715559"/>
                    <a:gd name="connsiteY23" fmla="*/ 1534936 h 3287536"/>
                    <a:gd name="connsiteX24" fmla="*/ 303848 w 2715559"/>
                    <a:gd name="connsiteY24" fmla="*/ 2331226 h 3287536"/>
                    <a:gd name="connsiteX25" fmla="*/ 664845 w 2715559"/>
                    <a:gd name="connsiteY25" fmla="*/ 3287536 h 3287536"/>
                    <a:gd name="connsiteX26" fmla="*/ 701040 w 2715559"/>
                    <a:gd name="connsiteY26" fmla="*/ 3279916 h 3287536"/>
                    <a:gd name="connsiteX27" fmla="*/ 992505 w 2715559"/>
                    <a:gd name="connsiteY27" fmla="*/ 3169426 h 3287536"/>
                    <a:gd name="connsiteX28" fmla="*/ 1344930 w 2715559"/>
                    <a:gd name="connsiteY28" fmla="*/ 3009406 h 3287536"/>
                    <a:gd name="connsiteX29" fmla="*/ 2436495 w 2715559"/>
                    <a:gd name="connsiteY29" fmla="*/ 2568399 h 3287536"/>
                    <a:gd name="connsiteX30" fmla="*/ 2579370 w 2715559"/>
                    <a:gd name="connsiteY30" fmla="*/ 2518869 h 3287536"/>
                    <a:gd name="connsiteX31" fmla="*/ 2651760 w 2715559"/>
                    <a:gd name="connsiteY31" fmla="*/ 2436001 h 3287536"/>
                    <a:gd name="connsiteX32" fmla="*/ 2594610 w 2715559"/>
                    <a:gd name="connsiteY32" fmla="*/ 2215974 h 3287536"/>
                    <a:gd name="connsiteX33" fmla="*/ 2700338 w 2715559"/>
                    <a:gd name="connsiteY33" fmla="*/ 2056906 h 3287536"/>
                    <a:gd name="connsiteX34" fmla="*/ 2660333 w 2715559"/>
                    <a:gd name="connsiteY34" fmla="*/ 1901649 h 3287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2715559" h="3287536">
                      <a:moveTo>
                        <a:pt x="2660333" y="1901649"/>
                      </a:moveTo>
                      <a:cubicBezTo>
                        <a:pt x="2630805" y="1854024"/>
                        <a:pt x="2619375" y="1812114"/>
                        <a:pt x="2655570" y="1765441"/>
                      </a:cubicBezTo>
                      <a:cubicBezTo>
                        <a:pt x="2695575" y="1700671"/>
                        <a:pt x="2723197" y="1633044"/>
                        <a:pt x="2713672" y="1554939"/>
                      </a:cubicBezTo>
                      <a:cubicBezTo>
                        <a:pt x="2707005" y="1506361"/>
                        <a:pt x="2686050" y="1459689"/>
                        <a:pt x="2673668" y="1450164"/>
                      </a:cubicBezTo>
                      <a:cubicBezTo>
                        <a:pt x="2630805" y="1418731"/>
                        <a:pt x="2627947" y="1379679"/>
                        <a:pt x="2648903" y="1334911"/>
                      </a:cubicBezTo>
                      <a:cubicBezTo>
                        <a:pt x="2663190" y="1310146"/>
                        <a:pt x="2662238" y="1257759"/>
                        <a:pt x="2655570" y="1231089"/>
                      </a:cubicBezTo>
                      <a:cubicBezTo>
                        <a:pt x="2627947" y="1131076"/>
                        <a:pt x="2575560" y="1050114"/>
                        <a:pt x="2480310" y="1001536"/>
                      </a:cubicBezTo>
                      <a:cubicBezTo>
                        <a:pt x="2211705" y="870091"/>
                        <a:pt x="1816418" y="870091"/>
                        <a:pt x="1182052" y="964389"/>
                      </a:cubicBezTo>
                      <a:cubicBezTo>
                        <a:pt x="1154430" y="977724"/>
                        <a:pt x="998220" y="981534"/>
                        <a:pt x="886777" y="993916"/>
                      </a:cubicBezTo>
                      <a:cubicBezTo>
                        <a:pt x="867727" y="995821"/>
                        <a:pt x="863918" y="996774"/>
                        <a:pt x="865823" y="979629"/>
                      </a:cubicBezTo>
                      <a:cubicBezTo>
                        <a:pt x="871538" y="927241"/>
                        <a:pt x="869633" y="873901"/>
                        <a:pt x="901065" y="824371"/>
                      </a:cubicBezTo>
                      <a:cubicBezTo>
                        <a:pt x="929640" y="779604"/>
                        <a:pt x="949643" y="729121"/>
                        <a:pt x="973455" y="680544"/>
                      </a:cubicBezTo>
                      <a:cubicBezTo>
                        <a:pt x="973455" y="680544"/>
                        <a:pt x="973455" y="680544"/>
                        <a:pt x="973455" y="680544"/>
                      </a:cubicBezTo>
                      <a:cubicBezTo>
                        <a:pt x="978218" y="498616"/>
                        <a:pt x="982027" y="315736"/>
                        <a:pt x="985838" y="133809"/>
                      </a:cubicBezTo>
                      <a:cubicBezTo>
                        <a:pt x="985838" y="112854"/>
                        <a:pt x="990600" y="101424"/>
                        <a:pt x="1012508" y="103329"/>
                      </a:cubicBezTo>
                      <a:cubicBezTo>
                        <a:pt x="1002983" y="88089"/>
                        <a:pt x="995363" y="71896"/>
                        <a:pt x="983933" y="57609"/>
                      </a:cubicBezTo>
                      <a:cubicBezTo>
                        <a:pt x="929640" y="-12876"/>
                        <a:pt x="848677" y="-19544"/>
                        <a:pt x="784860" y="42369"/>
                      </a:cubicBezTo>
                      <a:cubicBezTo>
                        <a:pt x="751523" y="74754"/>
                        <a:pt x="729615" y="112854"/>
                        <a:pt x="716280" y="156669"/>
                      </a:cubicBezTo>
                      <a:cubicBezTo>
                        <a:pt x="698183" y="211914"/>
                        <a:pt x="681990" y="269064"/>
                        <a:pt x="649605" y="318594"/>
                      </a:cubicBezTo>
                      <a:cubicBezTo>
                        <a:pt x="519113" y="519571"/>
                        <a:pt x="387667" y="719596"/>
                        <a:pt x="258127" y="921526"/>
                      </a:cubicBezTo>
                      <a:cubicBezTo>
                        <a:pt x="224790" y="972961"/>
                        <a:pt x="182880" y="1020586"/>
                        <a:pt x="160020" y="1078689"/>
                      </a:cubicBezTo>
                      <a:cubicBezTo>
                        <a:pt x="109538" y="1207276"/>
                        <a:pt x="78105" y="1342531"/>
                        <a:pt x="40005" y="1474929"/>
                      </a:cubicBezTo>
                      <a:cubicBezTo>
                        <a:pt x="33338" y="1497789"/>
                        <a:pt x="26670" y="1517791"/>
                        <a:pt x="0" y="1522554"/>
                      </a:cubicBezTo>
                      <a:cubicBezTo>
                        <a:pt x="953" y="1526364"/>
                        <a:pt x="1905" y="1531126"/>
                        <a:pt x="3810" y="1534936"/>
                      </a:cubicBezTo>
                      <a:cubicBezTo>
                        <a:pt x="103823" y="1800684"/>
                        <a:pt x="203835" y="2065479"/>
                        <a:pt x="303848" y="2331226"/>
                      </a:cubicBezTo>
                      <a:cubicBezTo>
                        <a:pt x="423863" y="2650314"/>
                        <a:pt x="544830" y="2968449"/>
                        <a:pt x="664845" y="3287536"/>
                      </a:cubicBezTo>
                      <a:cubicBezTo>
                        <a:pt x="677227" y="3284679"/>
                        <a:pt x="688658" y="3282774"/>
                        <a:pt x="701040" y="3279916"/>
                      </a:cubicBezTo>
                      <a:cubicBezTo>
                        <a:pt x="801052" y="3250389"/>
                        <a:pt x="896302" y="3208479"/>
                        <a:pt x="992505" y="3169426"/>
                      </a:cubicBezTo>
                      <a:cubicBezTo>
                        <a:pt x="1109663" y="3121801"/>
                        <a:pt x="1229677" y="3062746"/>
                        <a:pt x="1344930" y="3009406"/>
                      </a:cubicBezTo>
                      <a:cubicBezTo>
                        <a:pt x="1480185" y="2930349"/>
                        <a:pt x="2380298" y="2584591"/>
                        <a:pt x="2436495" y="2568399"/>
                      </a:cubicBezTo>
                      <a:cubicBezTo>
                        <a:pt x="2484120" y="2551254"/>
                        <a:pt x="2536508" y="2534109"/>
                        <a:pt x="2579370" y="2518869"/>
                      </a:cubicBezTo>
                      <a:cubicBezTo>
                        <a:pt x="2617470" y="2505534"/>
                        <a:pt x="2642235" y="2476959"/>
                        <a:pt x="2651760" y="2436001"/>
                      </a:cubicBezTo>
                      <a:cubicBezTo>
                        <a:pt x="2670810" y="2353134"/>
                        <a:pt x="2670810" y="2275029"/>
                        <a:pt x="2594610" y="2215974"/>
                      </a:cubicBezTo>
                      <a:cubicBezTo>
                        <a:pt x="2682240" y="2173111"/>
                        <a:pt x="2707958" y="2135964"/>
                        <a:pt x="2700338" y="2056906"/>
                      </a:cubicBezTo>
                      <a:cubicBezTo>
                        <a:pt x="2696528" y="2003566"/>
                        <a:pt x="2688908" y="1947369"/>
                        <a:pt x="2660333" y="1901649"/>
                      </a:cubicBezTo>
                      <a:close/>
                    </a:path>
                  </a:pathLst>
                </a:custGeom>
                <a:solidFill>
                  <a:srgbClr val="FDCBA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Freeform: Shape 4">
                  <a:extLst>
                    <a:ext uri="{FF2B5EF4-FFF2-40B4-BE49-F238E27FC236}">
                      <a16:creationId xmlns:a16="http://schemas.microsoft.com/office/drawing/2014/main" id="{685DBEDD-36C0-74FC-4023-A91EFD5627E0}"/>
                    </a:ext>
                  </a:extLst>
                </p:cNvPr>
                <p:cNvSpPr/>
                <p:nvPr/>
              </p:nvSpPr>
              <p:spPr>
                <a:xfrm>
                  <a:off x="8393113" y="600488"/>
                  <a:ext cx="1045795" cy="1919653"/>
                </a:xfrm>
                <a:custGeom>
                  <a:avLst/>
                  <a:gdLst>
                    <a:gd name="connsiteX0" fmla="*/ 1460199 w 1604995"/>
                    <a:gd name="connsiteY0" fmla="*/ 2946099 h 2946115"/>
                    <a:gd name="connsiteX1" fmla="*/ 92409 w 1604995"/>
                    <a:gd name="connsiteY1" fmla="*/ 2921334 h 2946115"/>
                    <a:gd name="connsiteX2" fmla="*/ 16 w 1604995"/>
                    <a:gd name="connsiteY2" fmla="*/ 2825131 h 2946115"/>
                    <a:gd name="connsiteX3" fmla="*/ 48594 w 1604995"/>
                    <a:gd name="connsiteY3" fmla="*/ 92409 h 2946115"/>
                    <a:gd name="connsiteX4" fmla="*/ 144796 w 1604995"/>
                    <a:gd name="connsiteY4" fmla="*/ 16 h 2946115"/>
                    <a:gd name="connsiteX5" fmla="*/ 1512586 w 1604995"/>
                    <a:gd name="connsiteY5" fmla="*/ 24781 h 2946115"/>
                    <a:gd name="connsiteX6" fmla="*/ 1604979 w 1604995"/>
                    <a:gd name="connsiteY6" fmla="*/ 120984 h 2946115"/>
                    <a:gd name="connsiteX7" fmla="*/ 1555449 w 1604995"/>
                    <a:gd name="connsiteY7" fmla="*/ 2853706 h 2946115"/>
                    <a:gd name="connsiteX8" fmla="*/ 1460199 w 1604995"/>
                    <a:gd name="connsiteY8" fmla="*/ 2946099 h 2946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4995" h="2946115">
                      <a:moveTo>
                        <a:pt x="1460199" y="2946099"/>
                      </a:moveTo>
                      <a:lnTo>
                        <a:pt x="92409" y="2921334"/>
                      </a:lnTo>
                      <a:cubicBezTo>
                        <a:pt x="40021" y="2920381"/>
                        <a:pt x="-936" y="2877519"/>
                        <a:pt x="16" y="2825131"/>
                      </a:cubicBezTo>
                      <a:lnTo>
                        <a:pt x="48594" y="92409"/>
                      </a:lnTo>
                      <a:cubicBezTo>
                        <a:pt x="49546" y="40021"/>
                        <a:pt x="92409" y="-936"/>
                        <a:pt x="144796" y="16"/>
                      </a:cubicBezTo>
                      <a:lnTo>
                        <a:pt x="1512586" y="24781"/>
                      </a:lnTo>
                      <a:cubicBezTo>
                        <a:pt x="1564974" y="25734"/>
                        <a:pt x="1605931" y="68596"/>
                        <a:pt x="1604979" y="120984"/>
                      </a:cubicBezTo>
                      <a:lnTo>
                        <a:pt x="1555449" y="2853706"/>
                      </a:lnTo>
                      <a:cubicBezTo>
                        <a:pt x="1554496" y="2906094"/>
                        <a:pt x="1511634" y="2947051"/>
                        <a:pt x="1460199" y="294609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0" name="Freeform: Shape 5">
                  <a:extLst>
                    <a:ext uri="{FF2B5EF4-FFF2-40B4-BE49-F238E27FC236}">
                      <a16:creationId xmlns:a16="http://schemas.microsoft.com/office/drawing/2014/main" id="{5FCF4BAE-3D3F-6F6F-D61C-21988850A4C5}"/>
                    </a:ext>
                  </a:extLst>
                </p:cNvPr>
                <p:cNvSpPr/>
                <p:nvPr/>
              </p:nvSpPr>
              <p:spPr>
                <a:xfrm>
                  <a:off x="8458911" y="789793"/>
                  <a:ext cx="909854" cy="1477737"/>
                </a:xfrm>
                <a:custGeom>
                  <a:avLst/>
                  <a:gdLst>
                    <a:gd name="connsiteX0" fmla="*/ 1320165 w 1396365"/>
                    <a:gd name="connsiteY0" fmla="*/ 2267903 h 2267902"/>
                    <a:gd name="connsiteX1" fmla="*/ 36195 w 1396365"/>
                    <a:gd name="connsiteY1" fmla="*/ 2245043 h 2267902"/>
                    <a:gd name="connsiteX2" fmla="*/ 0 w 1396365"/>
                    <a:gd name="connsiteY2" fmla="*/ 2207895 h 2267902"/>
                    <a:gd name="connsiteX3" fmla="*/ 39053 w 1396365"/>
                    <a:gd name="connsiteY3" fmla="*/ 36195 h 2267902"/>
                    <a:gd name="connsiteX4" fmla="*/ 76200 w 1396365"/>
                    <a:gd name="connsiteY4" fmla="*/ 0 h 2267902"/>
                    <a:gd name="connsiteX5" fmla="*/ 1360170 w 1396365"/>
                    <a:gd name="connsiteY5" fmla="*/ 22860 h 2267902"/>
                    <a:gd name="connsiteX6" fmla="*/ 1396365 w 1396365"/>
                    <a:gd name="connsiteY6" fmla="*/ 60007 h 2267902"/>
                    <a:gd name="connsiteX7" fmla="*/ 1357313 w 1396365"/>
                    <a:gd name="connsiteY7" fmla="*/ 2231708 h 2267902"/>
                    <a:gd name="connsiteX8" fmla="*/ 1320165 w 1396365"/>
                    <a:gd name="connsiteY8" fmla="*/ 2267903 h 22679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6365" h="2267902">
                      <a:moveTo>
                        <a:pt x="1320165" y="2267903"/>
                      </a:moveTo>
                      <a:lnTo>
                        <a:pt x="36195" y="2245043"/>
                      </a:lnTo>
                      <a:cubicBezTo>
                        <a:pt x="16192" y="2245043"/>
                        <a:pt x="0" y="2227897"/>
                        <a:pt x="0" y="2207895"/>
                      </a:cubicBezTo>
                      <a:lnTo>
                        <a:pt x="39053" y="36195"/>
                      </a:lnTo>
                      <a:cubicBezTo>
                        <a:pt x="39053" y="16192"/>
                        <a:pt x="56197" y="0"/>
                        <a:pt x="76200" y="0"/>
                      </a:cubicBezTo>
                      <a:lnTo>
                        <a:pt x="1360170" y="22860"/>
                      </a:lnTo>
                      <a:cubicBezTo>
                        <a:pt x="1380173" y="22860"/>
                        <a:pt x="1396365" y="40005"/>
                        <a:pt x="1396365" y="60007"/>
                      </a:cubicBezTo>
                      <a:lnTo>
                        <a:pt x="1357313" y="2231708"/>
                      </a:lnTo>
                      <a:cubicBezTo>
                        <a:pt x="1356360" y="2251710"/>
                        <a:pt x="1340167" y="2267903"/>
                        <a:pt x="1320165" y="2267903"/>
                      </a:cubicBezTo>
                      <a:close/>
                    </a:path>
                  </a:pathLst>
                </a:custGeom>
                <a:solidFill>
                  <a:srgbClr val="CDFEF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Freeform: Shape 6">
                  <a:extLst>
                    <a:ext uri="{FF2B5EF4-FFF2-40B4-BE49-F238E27FC236}">
                      <a16:creationId xmlns:a16="http://schemas.microsoft.com/office/drawing/2014/main" id="{CB6EDABF-AE6A-6901-D923-CDCF0ADB8B0B}"/>
                    </a:ext>
                  </a:extLst>
                </p:cNvPr>
                <p:cNvSpPr/>
                <p:nvPr/>
              </p:nvSpPr>
              <p:spPr>
                <a:xfrm>
                  <a:off x="6317071" y="1517968"/>
                  <a:ext cx="1940714" cy="1844831"/>
                </a:xfrm>
                <a:custGeom>
                  <a:avLst/>
                  <a:gdLst>
                    <a:gd name="connsiteX0" fmla="*/ 2219357 w 2978438"/>
                    <a:gd name="connsiteY0" fmla="*/ 5459 h 2831285"/>
                    <a:gd name="connsiteX1" fmla="*/ 2265077 w 2978438"/>
                    <a:gd name="connsiteY1" fmla="*/ 24509 h 2831285"/>
                    <a:gd name="connsiteX2" fmla="*/ 2973737 w 2978438"/>
                    <a:gd name="connsiteY2" fmla="*/ 1905696 h 2831285"/>
                    <a:gd name="connsiteX3" fmla="*/ 2957544 w 2978438"/>
                    <a:gd name="connsiteY3" fmla="*/ 1943796 h 2831285"/>
                    <a:gd name="connsiteX4" fmla="*/ 627729 w 2978438"/>
                    <a:gd name="connsiteY4" fmla="*/ 2822954 h 2831285"/>
                    <a:gd name="connsiteX5" fmla="*/ 588677 w 2978438"/>
                    <a:gd name="connsiteY5" fmla="*/ 2828669 h 2831285"/>
                    <a:gd name="connsiteX6" fmla="*/ 361029 w 2978438"/>
                    <a:gd name="connsiteY6" fmla="*/ 2400996 h 2831285"/>
                    <a:gd name="connsiteX7" fmla="*/ 126714 w 2978438"/>
                    <a:gd name="connsiteY7" fmla="*/ 1732341 h 2831285"/>
                    <a:gd name="connsiteX8" fmla="*/ 36226 w 2978438"/>
                    <a:gd name="connsiteY8" fmla="*/ 1268474 h 2831285"/>
                    <a:gd name="connsiteX9" fmla="*/ 31 w 2978438"/>
                    <a:gd name="connsiteY9" fmla="*/ 826514 h 2831285"/>
                    <a:gd name="connsiteX10" fmla="*/ 7651 w 2978438"/>
                    <a:gd name="connsiteY10" fmla="*/ 794129 h 2831285"/>
                    <a:gd name="connsiteX11" fmla="*/ 40989 w 2978438"/>
                    <a:gd name="connsiteY11" fmla="*/ 773173 h 2831285"/>
                    <a:gd name="connsiteX12" fmla="*/ 2219357 w 2978438"/>
                    <a:gd name="connsiteY12" fmla="*/ 5459 h 2831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978438" h="2831285">
                      <a:moveTo>
                        <a:pt x="2219357" y="5459"/>
                      </a:moveTo>
                      <a:cubicBezTo>
                        <a:pt x="2244122" y="-4066"/>
                        <a:pt x="2258409" y="-3114"/>
                        <a:pt x="2265077" y="24509"/>
                      </a:cubicBezTo>
                      <a:cubicBezTo>
                        <a:pt x="2275554" y="32129"/>
                        <a:pt x="2957544" y="1867596"/>
                        <a:pt x="2973737" y="1905696"/>
                      </a:cubicBezTo>
                      <a:cubicBezTo>
                        <a:pt x="2982309" y="1926651"/>
                        <a:pt x="2980404" y="1935224"/>
                        <a:pt x="2957544" y="1943796"/>
                      </a:cubicBezTo>
                      <a:cubicBezTo>
                        <a:pt x="2807049" y="1998089"/>
                        <a:pt x="850614" y="2742944"/>
                        <a:pt x="627729" y="2822954"/>
                      </a:cubicBezTo>
                      <a:cubicBezTo>
                        <a:pt x="615347" y="2827716"/>
                        <a:pt x="602964" y="2835336"/>
                        <a:pt x="588677" y="2828669"/>
                      </a:cubicBezTo>
                      <a:cubicBezTo>
                        <a:pt x="504857" y="2690556"/>
                        <a:pt x="427704" y="2548634"/>
                        <a:pt x="361029" y="2400996"/>
                      </a:cubicBezTo>
                      <a:cubicBezTo>
                        <a:pt x="263874" y="2184779"/>
                        <a:pt x="184816" y="1962846"/>
                        <a:pt x="126714" y="1732341"/>
                      </a:cubicBezTo>
                      <a:cubicBezTo>
                        <a:pt x="87661" y="1578989"/>
                        <a:pt x="57181" y="1423731"/>
                        <a:pt x="36226" y="1268474"/>
                      </a:cubicBezTo>
                      <a:cubicBezTo>
                        <a:pt x="20986" y="1158936"/>
                        <a:pt x="31" y="863661"/>
                        <a:pt x="31" y="826514"/>
                      </a:cubicBezTo>
                      <a:cubicBezTo>
                        <a:pt x="31" y="815084"/>
                        <a:pt x="-921" y="803654"/>
                        <a:pt x="7651" y="794129"/>
                      </a:cubicBezTo>
                      <a:cubicBezTo>
                        <a:pt x="14319" y="779841"/>
                        <a:pt x="28606" y="777936"/>
                        <a:pt x="40989" y="773173"/>
                      </a:cubicBezTo>
                      <a:cubicBezTo>
                        <a:pt x="314357" y="675066"/>
                        <a:pt x="2105057" y="48321"/>
                        <a:pt x="2219357" y="545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Freeform: Shape 7">
                  <a:extLst>
                    <a:ext uri="{FF2B5EF4-FFF2-40B4-BE49-F238E27FC236}">
                      <a16:creationId xmlns:a16="http://schemas.microsoft.com/office/drawing/2014/main" id="{553C1C82-9A6D-5878-D623-3BA95D6B0166}"/>
                    </a:ext>
                  </a:extLst>
                </p:cNvPr>
                <p:cNvSpPr/>
                <p:nvPr/>
              </p:nvSpPr>
              <p:spPr>
                <a:xfrm>
                  <a:off x="9780807" y="3331581"/>
                  <a:ext cx="1136449" cy="987777"/>
                </a:xfrm>
                <a:custGeom>
                  <a:avLst/>
                  <a:gdLst>
                    <a:gd name="connsiteX0" fmla="*/ 603980 w 1744122"/>
                    <a:gd name="connsiteY0" fmla="*/ 1515955 h 1515954"/>
                    <a:gd name="connsiteX1" fmla="*/ 18193 w 1744122"/>
                    <a:gd name="connsiteY1" fmla="*/ 836822 h 1515954"/>
                    <a:gd name="connsiteX2" fmla="*/ 24860 w 1744122"/>
                    <a:gd name="connsiteY2" fmla="*/ 774910 h 1515954"/>
                    <a:gd name="connsiteX3" fmla="*/ 1165003 w 1744122"/>
                    <a:gd name="connsiteY3" fmla="*/ 8147 h 1515954"/>
                    <a:gd name="connsiteX4" fmla="*/ 1203103 w 1744122"/>
                    <a:gd name="connsiteY4" fmla="*/ 11958 h 1515954"/>
                    <a:gd name="connsiteX5" fmla="*/ 1744123 w 1744122"/>
                    <a:gd name="connsiteY5" fmla="*/ 619652 h 1515954"/>
                    <a:gd name="connsiteX6" fmla="*/ 1651730 w 1744122"/>
                    <a:gd name="connsiteY6" fmla="*/ 733000 h 1515954"/>
                    <a:gd name="connsiteX7" fmla="*/ 684943 w 1744122"/>
                    <a:gd name="connsiteY7" fmla="*/ 1478808 h 1515954"/>
                    <a:gd name="connsiteX8" fmla="*/ 603980 w 1744122"/>
                    <a:gd name="connsiteY8" fmla="*/ 1515955 h 1515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44122" h="1515954">
                      <a:moveTo>
                        <a:pt x="603980" y="1515955"/>
                      </a:moveTo>
                      <a:cubicBezTo>
                        <a:pt x="458248" y="1343552"/>
                        <a:pt x="53435" y="876827"/>
                        <a:pt x="18193" y="836822"/>
                      </a:cubicBezTo>
                      <a:cubicBezTo>
                        <a:pt x="-7525" y="807295"/>
                        <a:pt x="-6572" y="797770"/>
                        <a:pt x="24860" y="774910"/>
                      </a:cubicBezTo>
                      <a:cubicBezTo>
                        <a:pt x="86773" y="728238"/>
                        <a:pt x="1084993" y="63392"/>
                        <a:pt x="1165003" y="8147"/>
                      </a:cubicBezTo>
                      <a:cubicBezTo>
                        <a:pt x="1181195" y="-3283"/>
                        <a:pt x="1188816" y="-3283"/>
                        <a:pt x="1203103" y="11958"/>
                      </a:cubicBezTo>
                      <a:cubicBezTo>
                        <a:pt x="1383125" y="214840"/>
                        <a:pt x="1564100" y="416770"/>
                        <a:pt x="1744123" y="619652"/>
                      </a:cubicBezTo>
                      <a:cubicBezTo>
                        <a:pt x="1724120" y="666325"/>
                        <a:pt x="1685068" y="698710"/>
                        <a:pt x="1651730" y="733000"/>
                      </a:cubicBezTo>
                      <a:cubicBezTo>
                        <a:pt x="1365028" y="1027322"/>
                        <a:pt x="1044988" y="1278783"/>
                        <a:pt x="684943" y="1478808"/>
                      </a:cubicBezTo>
                      <a:cubicBezTo>
                        <a:pt x="659225" y="1492142"/>
                        <a:pt x="634460" y="1510240"/>
                        <a:pt x="603980" y="151595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Freeform: Shape 8">
                  <a:extLst>
                    <a:ext uri="{FF2B5EF4-FFF2-40B4-BE49-F238E27FC236}">
                      <a16:creationId xmlns:a16="http://schemas.microsoft.com/office/drawing/2014/main" id="{3E85E278-7B11-5807-72C2-955ED4C3D45D}"/>
                    </a:ext>
                  </a:extLst>
                </p:cNvPr>
                <p:cNvSpPr/>
                <p:nvPr/>
              </p:nvSpPr>
              <p:spPr>
                <a:xfrm>
                  <a:off x="9074897" y="1948024"/>
                  <a:ext cx="1306749" cy="1894064"/>
                </a:xfrm>
                <a:custGeom>
                  <a:avLst/>
                  <a:gdLst>
                    <a:gd name="connsiteX0" fmla="*/ 2005485 w 2005484"/>
                    <a:gd name="connsiteY0" fmla="*/ 2294387 h 2906844"/>
                    <a:gd name="connsiteX1" fmla="*/ 1502564 w 2005484"/>
                    <a:gd name="connsiteY1" fmla="*/ 2638239 h 2906844"/>
                    <a:gd name="connsiteX2" fmla="*/ 1095847 w 2005484"/>
                    <a:gd name="connsiteY2" fmla="*/ 2906845 h 2906844"/>
                    <a:gd name="connsiteX3" fmla="*/ 725324 w 2005484"/>
                    <a:gd name="connsiteY3" fmla="*/ 2624904 h 2906844"/>
                    <a:gd name="connsiteX4" fmla="*/ 351944 w 2005484"/>
                    <a:gd name="connsiteY4" fmla="*/ 2177229 h 2906844"/>
                    <a:gd name="connsiteX5" fmla="*/ 249074 w 2005484"/>
                    <a:gd name="connsiteY5" fmla="*/ 2015304 h 2906844"/>
                    <a:gd name="connsiteX6" fmla="*/ 227167 w 2005484"/>
                    <a:gd name="connsiteY6" fmla="*/ 1910529 h 2906844"/>
                    <a:gd name="connsiteX7" fmla="*/ 220499 w 2005484"/>
                    <a:gd name="connsiteY7" fmla="*/ 1660974 h 2906844"/>
                    <a:gd name="connsiteX8" fmla="*/ 201449 w 2005484"/>
                    <a:gd name="connsiteY8" fmla="*/ 1409514 h 2906844"/>
                    <a:gd name="connsiteX9" fmla="*/ 320512 w 2005484"/>
                    <a:gd name="connsiteY9" fmla="*/ 1135194 h 2906844"/>
                    <a:gd name="connsiteX10" fmla="*/ 329084 w 2005484"/>
                    <a:gd name="connsiteY10" fmla="*/ 1108524 h 2906844"/>
                    <a:gd name="connsiteX11" fmla="*/ 238597 w 2005484"/>
                    <a:gd name="connsiteY11" fmla="*/ 865637 h 2906844"/>
                    <a:gd name="connsiteX12" fmla="*/ 210974 w 2005484"/>
                    <a:gd name="connsiteY12" fmla="*/ 813249 h 2906844"/>
                    <a:gd name="connsiteX13" fmla="*/ 88102 w 2005484"/>
                    <a:gd name="connsiteY13" fmla="*/ 479874 h 2906844"/>
                    <a:gd name="connsiteX14" fmla="*/ 12855 w 2005484"/>
                    <a:gd name="connsiteY14" fmla="*/ 237939 h 2906844"/>
                    <a:gd name="connsiteX15" fmla="*/ 472 w 2005484"/>
                    <a:gd name="connsiteY15" fmla="*/ 117924 h 2906844"/>
                    <a:gd name="connsiteX16" fmla="*/ 108105 w 2005484"/>
                    <a:gd name="connsiteY16" fmla="*/ 3624 h 2906844"/>
                    <a:gd name="connsiteX17" fmla="*/ 188114 w 2005484"/>
                    <a:gd name="connsiteY17" fmla="*/ 767 h 2906844"/>
                    <a:gd name="connsiteX18" fmla="*/ 284317 w 2005484"/>
                    <a:gd name="connsiteY18" fmla="*/ 69347 h 2906844"/>
                    <a:gd name="connsiteX19" fmla="*/ 410999 w 2005484"/>
                    <a:gd name="connsiteY19" fmla="*/ 318902 h 2906844"/>
                    <a:gd name="connsiteX20" fmla="*/ 474817 w 2005484"/>
                    <a:gd name="connsiteY20" fmla="*/ 467492 h 2906844"/>
                    <a:gd name="connsiteX21" fmla="*/ 664364 w 2005484"/>
                    <a:gd name="connsiteY21" fmla="*/ 835157 h 2906844"/>
                    <a:gd name="connsiteX22" fmla="*/ 689130 w 2005484"/>
                    <a:gd name="connsiteY22" fmla="*/ 841824 h 2906844"/>
                    <a:gd name="connsiteX23" fmla="*/ 758662 w 2005484"/>
                    <a:gd name="connsiteY23" fmla="*/ 815154 h 2906844"/>
                    <a:gd name="connsiteX24" fmla="*/ 940589 w 2005484"/>
                    <a:gd name="connsiteY24" fmla="*/ 830394 h 2906844"/>
                    <a:gd name="connsiteX25" fmla="*/ 987262 w 2005484"/>
                    <a:gd name="connsiteY25" fmla="*/ 857064 h 2906844"/>
                    <a:gd name="connsiteX26" fmla="*/ 1163474 w 2005484"/>
                    <a:gd name="connsiteY26" fmla="*/ 918024 h 2906844"/>
                    <a:gd name="connsiteX27" fmla="*/ 1332067 w 2005484"/>
                    <a:gd name="connsiteY27" fmla="*/ 979937 h 2906844"/>
                    <a:gd name="connsiteX28" fmla="*/ 1627342 w 2005484"/>
                    <a:gd name="connsiteY28" fmla="*/ 1078997 h 2906844"/>
                    <a:gd name="connsiteX29" fmla="*/ 1854037 w 2005484"/>
                    <a:gd name="connsiteY29" fmla="*/ 1292357 h 2906844"/>
                    <a:gd name="connsiteX30" fmla="*/ 1879755 w 2005484"/>
                    <a:gd name="connsiteY30" fmla="*/ 1525719 h 2906844"/>
                    <a:gd name="connsiteX31" fmla="*/ 1927380 w 2005484"/>
                    <a:gd name="connsiteY31" fmla="*/ 2072454 h 2906844"/>
                    <a:gd name="connsiteX32" fmla="*/ 2005485 w 2005484"/>
                    <a:gd name="connsiteY32" fmla="*/ 2294387 h 2906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2005484" h="2906844">
                      <a:moveTo>
                        <a:pt x="2005485" y="2294387"/>
                      </a:moveTo>
                      <a:cubicBezTo>
                        <a:pt x="1837844" y="2408687"/>
                        <a:pt x="1670205" y="2523939"/>
                        <a:pt x="1502564" y="2638239"/>
                      </a:cubicBezTo>
                      <a:cubicBezTo>
                        <a:pt x="1371119" y="2727775"/>
                        <a:pt x="1229197" y="2818262"/>
                        <a:pt x="1095847" y="2906845"/>
                      </a:cubicBezTo>
                      <a:cubicBezTo>
                        <a:pt x="1025362" y="2854457"/>
                        <a:pt x="855817" y="2739204"/>
                        <a:pt x="725324" y="2624904"/>
                      </a:cubicBezTo>
                      <a:cubicBezTo>
                        <a:pt x="577687" y="2495364"/>
                        <a:pt x="465292" y="2336297"/>
                        <a:pt x="351944" y="2177229"/>
                      </a:cubicBezTo>
                      <a:cubicBezTo>
                        <a:pt x="314797" y="2124842"/>
                        <a:pt x="271934" y="2076264"/>
                        <a:pt x="249074" y="2015304"/>
                      </a:cubicBezTo>
                      <a:cubicBezTo>
                        <a:pt x="235739" y="1981014"/>
                        <a:pt x="229072" y="1945772"/>
                        <a:pt x="227167" y="1910529"/>
                      </a:cubicBezTo>
                      <a:cubicBezTo>
                        <a:pt x="223357" y="1827662"/>
                        <a:pt x="224309" y="1743842"/>
                        <a:pt x="220499" y="1660974"/>
                      </a:cubicBezTo>
                      <a:cubicBezTo>
                        <a:pt x="216689" y="1577154"/>
                        <a:pt x="209069" y="1493334"/>
                        <a:pt x="201449" y="1409514"/>
                      </a:cubicBezTo>
                      <a:cubicBezTo>
                        <a:pt x="191924" y="1296167"/>
                        <a:pt x="209069" y="1195202"/>
                        <a:pt x="320512" y="1135194"/>
                      </a:cubicBezTo>
                      <a:cubicBezTo>
                        <a:pt x="332894" y="1128527"/>
                        <a:pt x="334799" y="1121859"/>
                        <a:pt x="329084" y="1108524"/>
                      </a:cubicBezTo>
                      <a:cubicBezTo>
                        <a:pt x="298605" y="1027562"/>
                        <a:pt x="268124" y="946599"/>
                        <a:pt x="238597" y="865637"/>
                      </a:cubicBezTo>
                      <a:cubicBezTo>
                        <a:pt x="221452" y="852302"/>
                        <a:pt x="217642" y="831347"/>
                        <a:pt x="210974" y="813249"/>
                      </a:cubicBezTo>
                      <a:cubicBezTo>
                        <a:pt x="170017" y="701807"/>
                        <a:pt x="129059" y="591317"/>
                        <a:pt x="88102" y="479874"/>
                      </a:cubicBezTo>
                      <a:cubicBezTo>
                        <a:pt x="62384" y="399864"/>
                        <a:pt x="34762" y="319854"/>
                        <a:pt x="12855" y="237939"/>
                      </a:cubicBezTo>
                      <a:cubicBezTo>
                        <a:pt x="2377" y="198887"/>
                        <a:pt x="-1433" y="157929"/>
                        <a:pt x="472" y="117924"/>
                      </a:cubicBezTo>
                      <a:cubicBezTo>
                        <a:pt x="4282" y="55059"/>
                        <a:pt x="45239" y="10292"/>
                        <a:pt x="108105" y="3624"/>
                      </a:cubicBezTo>
                      <a:cubicBezTo>
                        <a:pt x="134774" y="767"/>
                        <a:pt x="161444" y="-1138"/>
                        <a:pt x="188114" y="767"/>
                      </a:cubicBezTo>
                      <a:cubicBezTo>
                        <a:pt x="236692" y="3624"/>
                        <a:pt x="263362" y="30294"/>
                        <a:pt x="284317" y="69347"/>
                      </a:cubicBezTo>
                      <a:cubicBezTo>
                        <a:pt x="329084" y="151262"/>
                        <a:pt x="370994" y="235082"/>
                        <a:pt x="410999" y="318902"/>
                      </a:cubicBezTo>
                      <a:cubicBezTo>
                        <a:pt x="428144" y="370337"/>
                        <a:pt x="463387" y="413199"/>
                        <a:pt x="474817" y="467492"/>
                      </a:cubicBezTo>
                      <a:cubicBezTo>
                        <a:pt x="527205" y="596079"/>
                        <a:pt x="601499" y="713237"/>
                        <a:pt x="664364" y="835157"/>
                      </a:cubicBezTo>
                      <a:cubicBezTo>
                        <a:pt x="671032" y="847539"/>
                        <a:pt x="677699" y="846587"/>
                        <a:pt x="689130" y="841824"/>
                      </a:cubicBezTo>
                      <a:cubicBezTo>
                        <a:pt x="711989" y="832299"/>
                        <a:pt x="734849" y="823727"/>
                        <a:pt x="758662" y="815154"/>
                      </a:cubicBezTo>
                      <a:cubicBezTo>
                        <a:pt x="821527" y="793247"/>
                        <a:pt x="882487" y="799914"/>
                        <a:pt x="940589" y="830394"/>
                      </a:cubicBezTo>
                      <a:cubicBezTo>
                        <a:pt x="956782" y="838967"/>
                        <a:pt x="973927" y="845634"/>
                        <a:pt x="987262" y="857064"/>
                      </a:cubicBezTo>
                      <a:cubicBezTo>
                        <a:pt x="1038697" y="898974"/>
                        <a:pt x="1096799" y="915167"/>
                        <a:pt x="1163474" y="918024"/>
                      </a:cubicBezTo>
                      <a:cubicBezTo>
                        <a:pt x="1225387" y="919929"/>
                        <a:pt x="1281585" y="947552"/>
                        <a:pt x="1332067" y="979937"/>
                      </a:cubicBezTo>
                      <a:cubicBezTo>
                        <a:pt x="1422555" y="1037087"/>
                        <a:pt x="1520662" y="1066614"/>
                        <a:pt x="1627342" y="1078997"/>
                      </a:cubicBezTo>
                      <a:cubicBezTo>
                        <a:pt x="1758787" y="1093284"/>
                        <a:pt x="1824510" y="1162817"/>
                        <a:pt x="1854037" y="1292357"/>
                      </a:cubicBezTo>
                      <a:cubicBezTo>
                        <a:pt x="1871182" y="1369509"/>
                        <a:pt x="1872135" y="1448567"/>
                        <a:pt x="1879755" y="1525719"/>
                      </a:cubicBezTo>
                      <a:cubicBezTo>
                        <a:pt x="1896899" y="1707647"/>
                        <a:pt x="1902614" y="1890527"/>
                        <a:pt x="1927380" y="2072454"/>
                      </a:cubicBezTo>
                      <a:cubicBezTo>
                        <a:pt x="1940714" y="2151512"/>
                        <a:pt x="1967385" y="2224854"/>
                        <a:pt x="2005485" y="2294387"/>
                      </a:cubicBezTo>
                      <a:close/>
                    </a:path>
                  </a:pathLst>
                </a:custGeom>
                <a:solidFill>
                  <a:srgbClr val="FECBA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Freeform: Shape 12">
                  <a:extLst>
                    <a:ext uri="{FF2B5EF4-FFF2-40B4-BE49-F238E27FC236}">
                      <a16:creationId xmlns:a16="http://schemas.microsoft.com/office/drawing/2014/main" id="{A22FD4FB-0D2D-11A9-3FD0-33B04D27D354}"/>
                    </a:ext>
                  </a:extLst>
                </p:cNvPr>
                <p:cNvSpPr/>
                <p:nvPr/>
              </p:nvSpPr>
              <p:spPr>
                <a:xfrm>
                  <a:off x="10152751" y="1107758"/>
                  <a:ext cx="209372" cy="83446"/>
                </a:xfrm>
                <a:custGeom>
                  <a:avLst/>
                  <a:gdLst>
                    <a:gd name="connsiteX0" fmla="*/ 145548 w 321326"/>
                    <a:gd name="connsiteY0" fmla="*/ 1600 h 128066"/>
                    <a:gd name="connsiteX1" fmla="*/ 302711 w 321326"/>
                    <a:gd name="connsiteY1" fmla="*/ 11125 h 128066"/>
                    <a:gd name="connsiteX2" fmla="*/ 316046 w 321326"/>
                    <a:gd name="connsiteY2" fmla="*/ 36842 h 128066"/>
                    <a:gd name="connsiteX3" fmla="*/ 8388 w 321326"/>
                    <a:gd name="connsiteY3" fmla="*/ 53035 h 128066"/>
                    <a:gd name="connsiteX4" fmla="*/ 18866 w 321326"/>
                    <a:gd name="connsiteY4" fmla="*/ 22555 h 128066"/>
                    <a:gd name="connsiteX5" fmla="*/ 145548 w 321326"/>
                    <a:gd name="connsiteY5" fmla="*/ 1600 h 1280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21326" h="128066">
                      <a:moveTo>
                        <a:pt x="145548" y="1600"/>
                      </a:moveTo>
                      <a:cubicBezTo>
                        <a:pt x="212223" y="-3163"/>
                        <a:pt x="257943" y="3505"/>
                        <a:pt x="302711" y="11125"/>
                      </a:cubicBezTo>
                      <a:cubicBezTo>
                        <a:pt x="316998" y="13982"/>
                        <a:pt x="328428" y="16840"/>
                        <a:pt x="316046" y="36842"/>
                      </a:cubicBezTo>
                      <a:cubicBezTo>
                        <a:pt x="244608" y="151142"/>
                        <a:pt x="87446" y="159715"/>
                        <a:pt x="8388" y="53035"/>
                      </a:cubicBezTo>
                      <a:cubicBezTo>
                        <a:pt x="-4947" y="34937"/>
                        <a:pt x="-3042" y="28270"/>
                        <a:pt x="18866" y="22555"/>
                      </a:cubicBezTo>
                      <a:cubicBezTo>
                        <a:pt x="67443" y="10172"/>
                        <a:pt x="116021" y="2552"/>
                        <a:pt x="145548" y="1600"/>
                      </a:cubicBezTo>
                      <a:close/>
                    </a:path>
                  </a:pathLst>
                </a:custGeom>
                <a:solidFill>
                  <a:srgbClr val="FEFEF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5" name="Freeform: Shape 15">
                  <a:extLst>
                    <a:ext uri="{FF2B5EF4-FFF2-40B4-BE49-F238E27FC236}">
                      <a16:creationId xmlns:a16="http://schemas.microsoft.com/office/drawing/2014/main" id="{BBA41FA2-1EDE-C3CF-2B8B-8557E1EC7C5C}"/>
                    </a:ext>
                  </a:extLst>
                </p:cNvPr>
                <p:cNvSpPr/>
                <p:nvPr/>
              </p:nvSpPr>
              <p:spPr>
                <a:xfrm>
                  <a:off x="8820736" y="1893900"/>
                  <a:ext cx="185604" cy="184964"/>
                </a:xfrm>
                <a:custGeom>
                  <a:avLst/>
                  <a:gdLst>
                    <a:gd name="connsiteX0" fmla="*/ 11 w 284849"/>
                    <a:gd name="connsiteY0" fmla="*/ 139076 h 283866"/>
                    <a:gd name="connsiteX1" fmla="*/ 142886 w 284849"/>
                    <a:gd name="connsiteY1" fmla="*/ 11 h 283866"/>
                    <a:gd name="connsiteX2" fmla="*/ 284808 w 284849"/>
                    <a:gd name="connsiteY2" fmla="*/ 143838 h 283866"/>
                    <a:gd name="connsiteX3" fmla="*/ 140981 w 284849"/>
                    <a:gd name="connsiteY3" fmla="*/ 283856 h 283866"/>
                    <a:gd name="connsiteX4" fmla="*/ 11 w 284849"/>
                    <a:gd name="connsiteY4" fmla="*/ 139076 h 283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4849" h="283866">
                      <a:moveTo>
                        <a:pt x="11" y="139076"/>
                      </a:moveTo>
                      <a:cubicBezTo>
                        <a:pt x="963" y="60019"/>
                        <a:pt x="62876" y="-942"/>
                        <a:pt x="142886" y="11"/>
                      </a:cubicBezTo>
                      <a:cubicBezTo>
                        <a:pt x="222896" y="11"/>
                        <a:pt x="286713" y="65733"/>
                        <a:pt x="284808" y="143838"/>
                      </a:cubicBezTo>
                      <a:cubicBezTo>
                        <a:pt x="282903" y="220991"/>
                        <a:pt x="218133" y="284808"/>
                        <a:pt x="140981" y="283856"/>
                      </a:cubicBezTo>
                      <a:cubicBezTo>
                        <a:pt x="61923" y="282903"/>
                        <a:pt x="-942" y="219086"/>
                        <a:pt x="11" y="13907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6" name="Freeform: Shape 17">
                  <a:extLst>
                    <a:ext uri="{FF2B5EF4-FFF2-40B4-BE49-F238E27FC236}">
                      <a16:creationId xmlns:a16="http://schemas.microsoft.com/office/drawing/2014/main" id="{BB22CA6B-661F-E8E8-AF68-3497F15A20D9}"/>
                    </a:ext>
                  </a:extLst>
                </p:cNvPr>
                <p:cNvSpPr/>
                <p:nvPr/>
              </p:nvSpPr>
              <p:spPr>
                <a:xfrm>
                  <a:off x="8879065" y="1951626"/>
                  <a:ext cx="67046" cy="67668"/>
                </a:xfrm>
                <a:custGeom>
                  <a:avLst/>
                  <a:gdLst>
                    <a:gd name="connsiteX0" fmla="*/ 102898 w 102897"/>
                    <a:gd name="connsiteY0" fmla="*/ 51435 h 103851"/>
                    <a:gd name="connsiteX1" fmla="*/ 53368 w 102897"/>
                    <a:gd name="connsiteY1" fmla="*/ 103822 h 103851"/>
                    <a:gd name="connsiteX2" fmla="*/ 28 w 102897"/>
                    <a:gd name="connsiteY2" fmla="*/ 54292 h 103851"/>
                    <a:gd name="connsiteX3" fmla="*/ 51463 w 102897"/>
                    <a:gd name="connsiteY3" fmla="*/ 0 h 103851"/>
                    <a:gd name="connsiteX4" fmla="*/ 102898 w 102897"/>
                    <a:gd name="connsiteY4" fmla="*/ 51435 h 103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2897" h="103851">
                      <a:moveTo>
                        <a:pt x="102898" y="51435"/>
                      </a:moveTo>
                      <a:cubicBezTo>
                        <a:pt x="102898" y="80010"/>
                        <a:pt x="81943" y="102870"/>
                        <a:pt x="53368" y="103822"/>
                      </a:cubicBezTo>
                      <a:cubicBezTo>
                        <a:pt x="25745" y="104775"/>
                        <a:pt x="1933" y="81915"/>
                        <a:pt x="28" y="54292"/>
                      </a:cubicBezTo>
                      <a:cubicBezTo>
                        <a:pt x="-925" y="24765"/>
                        <a:pt x="22888" y="0"/>
                        <a:pt x="51463" y="0"/>
                      </a:cubicBezTo>
                      <a:cubicBezTo>
                        <a:pt x="79085" y="0"/>
                        <a:pt x="102898" y="23813"/>
                        <a:pt x="102898" y="51435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47" name="Rectangle 9">
                <a:extLst>
                  <a:ext uri="{FF2B5EF4-FFF2-40B4-BE49-F238E27FC236}">
                    <a16:creationId xmlns:a16="http://schemas.microsoft.com/office/drawing/2014/main" id="{A455E348-5924-BB55-673B-D0483A93A17F}"/>
                  </a:ext>
                </a:extLst>
              </p:cNvPr>
              <p:cNvSpPr/>
              <p:nvPr/>
            </p:nvSpPr>
            <p:spPr>
              <a:xfrm>
                <a:off x="2995080" y="2432538"/>
                <a:ext cx="588948" cy="551308"/>
              </a:xfrm>
              <a:custGeom>
                <a:avLst/>
                <a:gdLst>
                  <a:gd name="connsiteX0" fmla="*/ 833935 w 3239999"/>
                  <a:gd name="connsiteY0" fmla="*/ 22 h 3032924"/>
                  <a:gd name="connsiteX1" fmla="*/ 1576606 w 3239999"/>
                  <a:gd name="connsiteY1" fmla="*/ 402054 h 3032924"/>
                  <a:gd name="connsiteX2" fmla="*/ 1576606 w 3239999"/>
                  <a:gd name="connsiteY2" fmla="*/ 430441 h 3032924"/>
                  <a:gd name="connsiteX3" fmla="*/ 1576606 w 3239999"/>
                  <a:gd name="connsiteY3" fmla="*/ 526981 h 3032924"/>
                  <a:gd name="connsiteX4" fmla="*/ 1576606 w 3239999"/>
                  <a:gd name="connsiteY4" fmla="*/ 2765302 h 3032924"/>
                  <a:gd name="connsiteX5" fmla="*/ 378630 w 3239999"/>
                  <a:gd name="connsiteY5" fmla="*/ 2472117 h 3032924"/>
                  <a:gd name="connsiteX6" fmla="*/ 384918 w 3239999"/>
                  <a:gd name="connsiteY6" fmla="*/ 526981 h 3032924"/>
                  <a:gd name="connsiteX7" fmla="*/ 239143 w 3239999"/>
                  <a:gd name="connsiteY7" fmla="*/ 526981 h 3032924"/>
                  <a:gd name="connsiteX8" fmla="*/ 239143 w 3239999"/>
                  <a:gd name="connsiteY8" fmla="*/ 2776423 h 3032924"/>
                  <a:gd name="connsiteX9" fmla="*/ 1576606 w 3239999"/>
                  <a:gd name="connsiteY9" fmla="*/ 2776423 h 3032924"/>
                  <a:gd name="connsiteX10" fmla="*/ 1576606 w 3239999"/>
                  <a:gd name="connsiteY10" fmla="*/ 2778202 h 3032924"/>
                  <a:gd name="connsiteX11" fmla="*/ 1663394 w 3239999"/>
                  <a:gd name="connsiteY11" fmla="*/ 2778202 h 3032924"/>
                  <a:gd name="connsiteX12" fmla="*/ 1663394 w 3239999"/>
                  <a:gd name="connsiteY12" fmla="*/ 2776423 h 3032924"/>
                  <a:gd name="connsiteX13" fmla="*/ 3000856 w 3239999"/>
                  <a:gd name="connsiteY13" fmla="*/ 2776423 h 3032924"/>
                  <a:gd name="connsiteX14" fmla="*/ 3000856 w 3239999"/>
                  <a:gd name="connsiteY14" fmla="*/ 526981 h 3032924"/>
                  <a:gd name="connsiteX15" fmla="*/ 2855082 w 3239999"/>
                  <a:gd name="connsiteY15" fmla="*/ 526981 h 3032924"/>
                  <a:gd name="connsiteX16" fmla="*/ 2861369 w 3239999"/>
                  <a:gd name="connsiteY16" fmla="*/ 2472117 h 3032924"/>
                  <a:gd name="connsiteX17" fmla="*/ 1663394 w 3239999"/>
                  <a:gd name="connsiteY17" fmla="*/ 2765302 h 3032924"/>
                  <a:gd name="connsiteX18" fmla="*/ 1663394 w 3239999"/>
                  <a:gd name="connsiteY18" fmla="*/ 526981 h 3032924"/>
                  <a:gd name="connsiteX19" fmla="*/ 1663394 w 3239999"/>
                  <a:gd name="connsiteY19" fmla="*/ 430441 h 3032924"/>
                  <a:gd name="connsiteX20" fmla="*/ 1663394 w 3239999"/>
                  <a:gd name="connsiteY20" fmla="*/ 402054 h 3032924"/>
                  <a:gd name="connsiteX21" fmla="*/ 2406065 w 3239999"/>
                  <a:gd name="connsiteY21" fmla="*/ 22 h 3032924"/>
                  <a:gd name="connsiteX22" fmla="*/ 2853673 w 3239999"/>
                  <a:gd name="connsiteY22" fmla="*/ 91100 h 3032924"/>
                  <a:gd name="connsiteX23" fmla="*/ 2854770 w 3239999"/>
                  <a:gd name="connsiteY23" fmla="*/ 430441 h 3032924"/>
                  <a:gd name="connsiteX24" fmla="*/ 3120669 w 3239999"/>
                  <a:gd name="connsiteY24" fmla="*/ 428517 h 3032924"/>
                  <a:gd name="connsiteX25" fmla="*/ 3120669 w 3239999"/>
                  <a:gd name="connsiteY25" fmla="*/ 738345 h 3032924"/>
                  <a:gd name="connsiteX26" fmla="*/ 3239999 w 3239999"/>
                  <a:gd name="connsiteY26" fmla="*/ 738345 h 3032924"/>
                  <a:gd name="connsiteX27" fmla="*/ 3239999 w 3239999"/>
                  <a:gd name="connsiteY27" fmla="*/ 3032924 h 3032924"/>
                  <a:gd name="connsiteX28" fmla="*/ 0 w 3239999"/>
                  <a:gd name="connsiteY28" fmla="*/ 3032924 h 3032924"/>
                  <a:gd name="connsiteX29" fmla="*/ 0 w 3239999"/>
                  <a:gd name="connsiteY29" fmla="*/ 738345 h 3032924"/>
                  <a:gd name="connsiteX30" fmla="*/ 102477 w 3239999"/>
                  <a:gd name="connsiteY30" fmla="*/ 738345 h 3032924"/>
                  <a:gd name="connsiteX31" fmla="*/ 102477 w 3239999"/>
                  <a:gd name="connsiteY31" fmla="*/ 428517 h 3032924"/>
                  <a:gd name="connsiteX32" fmla="*/ 385229 w 3239999"/>
                  <a:gd name="connsiteY32" fmla="*/ 430441 h 3032924"/>
                  <a:gd name="connsiteX33" fmla="*/ 386326 w 3239999"/>
                  <a:gd name="connsiteY33" fmla="*/ 91100 h 3032924"/>
                  <a:gd name="connsiteX34" fmla="*/ 833935 w 3239999"/>
                  <a:gd name="connsiteY34" fmla="*/ 22 h 3032924"/>
                  <a:gd name="connsiteX0" fmla="*/ 833935 w 3239999"/>
                  <a:gd name="connsiteY0" fmla="*/ 22 h 3032924"/>
                  <a:gd name="connsiteX1" fmla="*/ 1576606 w 3239999"/>
                  <a:gd name="connsiteY1" fmla="*/ 402054 h 3032924"/>
                  <a:gd name="connsiteX2" fmla="*/ 1576606 w 3239999"/>
                  <a:gd name="connsiteY2" fmla="*/ 430441 h 3032924"/>
                  <a:gd name="connsiteX3" fmla="*/ 1576606 w 3239999"/>
                  <a:gd name="connsiteY3" fmla="*/ 526981 h 3032924"/>
                  <a:gd name="connsiteX4" fmla="*/ 1576606 w 3239999"/>
                  <a:gd name="connsiteY4" fmla="*/ 2765302 h 3032924"/>
                  <a:gd name="connsiteX5" fmla="*/ 378630 w 3239999"/>
                  <a:gd name="connsiteY5" fmla="*/ 2472117 h 3032924"/>
                  <a:gd name="connsiteX6" fmla="*/ 384918 w 3239999"/>
                  <a:gd name="connsiteY6" fmla="*/ 526981 h 3032924"/>
                  <a:gd name="connsiteX7" fmla="*/ 239143 w 3239999"/>
                  <a:gd name="connsiteY7" fmla="*/ 526981 h 3032924"/>
                  <a:gd name="connsiteX8" fmla="*/ 239143 w 3239999"/>
                  <a:gd name="connsiteY8" fmla="*/ 2776423 h 3032924"/>
                  <a:gd name="connsiteX9" fmla="*/ 1576606 w 3239999"/>
                  <a:gd name="connsiteY9" fmla="*/ 2776423 h 3032924"/>
                  <a:gd name="connsiteX10" fmla="*/ 1576606 w 3239999"/>
                  <a:gd name="connsiteY10" fmla="*/ 2778202 h 3032924"/>
                  <a:gd name="connsiteX11" fmla="*/ 1663394 w 3239999"/>
                  <a:gd name="connsiteY11" fmla="*/ 2778202 h 3032924"/>
                  <a:gd name="connsiteX12" fmla="*/ 1663394 w 3239999"/>
                  <a:gd name="connsiteY12" fmla="*/ 2776423 h 3032924"/>
                  <a:gd name="connsiteX13" fmla="*/ 3000856 w 3239999"/>
                  <a:gd name="connsiteY13" fmla="*/ 2776423 h 3032924"/>
                  <a:gd name="connsiteX14" fmla="*/ 3000856 w 3239999"/>
                  <a:gd name="connsiteY14" fmla="*/ 526981 h 3032924"/>
                  <a:gd name="connsiteX15" fmla="*/ 2855082 w 3239999"/>
                  <a:gd name="connsiteY15" fmla="*/ 526981 h 3032924"/>
                  <a:gd name="connsiteX16" fmla="*/ 2861369 w 3239999"/>
                  <a:gd name="connsiteY16" fmla="*/ 2472117 h 3032924"/>
                  <a:gd name="connsiteX17" fmla="*/ 1663394 w 3239999"/>
                  <a:gd name="connsiteY17" fmla="*/ 2765302 h 3032924"/>
                  <a:gd name="connsiteX18" fmla="*/ 1663394 w 3239999"/>
                  <a:gd name="connsiteY18" fmla="*/ 526981 h 3032924"/>
                  <a:gd name="connsiteX19" fmla="*/ 1663394 w 3239999"/>
                  <a:gd name="connsiteY19" fmla="*/ 430441 h 3032924"/>
                  <a:gd name="connsiteX20" fmla="*/ 1663394 w 3239999"/>
                  <a:gd name="connsiteY20" fmla="*/ 402054 h 3032924"/>
                  <a:gd name="connsiteX21" fmla="*/ 2406065 w 3239999"/>
                  <a:gd name="connsiteY21" fmla="*/ 22 h 3032924"/>
                  <a:gd name="connsiteX22" fmla="*/ 2853673 w 3239999"/>
                  <a:gd name="connsiteY22" fmla="*/ 91100 h 3032924"/>
                  <a:gd name="connsiteX23" fmla="*/ 2854770 w 3239999"/>
                  <a:gd name="connsiteY23" fmla="*/ 430441 h 3032924"/>
                  <a:gd name="connsiteX24" fmla="*/ 3120669 w 3239999"/>
                  <a:gd name="connsiteY24" fmla="*/ 428517 h 3032924"/>
                  <a:gd name="connsiteX25" fmla="*/ 3120669 w 3239999"/>
                  <a:gd name="connsiteY25" fmla="*/ 738345 h 3032924"/>
                  <a:gd name="connsiteX26" fmla="*/ 3239999 w 3239999"/>
                  <a:gd name="connsiteY26" fmla="*/ 738345 h 3032924"/>
                  <a:gd name="connsiteX27" fmla="*/ 3239999 w 3239999"/>
                  <a:gd name="connsiteY27" fmla="*/ 3032924 h 3032924"/>
                  <a:gd name="connsiteX28" fmla="*/ 0 w 3239999"/>
                  <a:gd name="connsiteY28" fmla="*/ 3032924 h 3032924"/>
                  <a:gd name="connsiteX29" fmla="*/ 0 w 3239999"/>
                  <a:gd name="connsiteY29" fmla="*/ 738345 h 3032924"/>
                  <a:gd name="connsiteX30" fmla="*/ 102477 w 3239999"/>
                  <a:gd name="connsiteY30" fmla="*/ 738345 h 3032924"/>
                  <a:gd name="connsiteX31" fmla="*/ 102477 w 3239999"/>
                  <a:gd name="connsiteY31" fmla="*/ 428517 h 3032924"/>
                  <a:gd name="connsiteX32" fmla="*/ 385229 w 3239999"/>
                  <a:gd name="connsiteY32" fmla="*/ 430441 h 3032924"/>
                  <a:gd name="connsiteX33" fmla="*/ 386326 w 3239999"/>
                  <a:gd name="connsiteY33" fmla="*/ 91100 h 3032924"/>
                  <a:gd name="connsiteX34" fmla="*/ 833935 w 3239999"/>
                  <a:gd name="connsiteY34" fmla="*/ 22 h 3032924"/>
                  <a:gd name="connsiteX0" fmla="*/ 833935 w 3239999"/>
                  <a:gd name="connsiteY0" fmla="*/ 22 h 3032924"/>
                  <a:gd name="connsiteX1" fmla="*/ 1576606 w 3239999"/>
                  <a:gd name="connsiteY1" fmla="*/ 402054 h 3032924"/>
                  <a:gd name="connsiteX2" fmla="*/ 1576606 w 3239999"/>
                  <a:gd name="connsiteY2" fmla="*/ 430441 h 3032924"/>
                  <a:gd name="connsiteX3" fmla="*/ 1576606 w 3239999"/>
                  <a:gd name="connsiteY3" fmla="*/ 526981 h 3032924"/>
                  <a:gd name="connsiteX4" fmla="*/ 1576606 w 3239999"/>
                  <a:gd name="connsiteY4" fmla="*/ 2765302 h 3032924"/>
                  <a:gd name="connsiteX5" fmla="*/ 378630 w 3239999"/>
                  <a:gd name="connsiteY5" fmla="*/ 2472117 h 3032924"/>
                  <a:gd name="connsiteX6" fmla="*/ 384918 w 3239999"/>
                  <a:gd name="connsiteY6" fmla="*/ 526981 h 3032924"/>
                  <a:gd name="connsiteX7" fmla="*/ 239143 w 3239999"/>
                  <a:gd name="connsiteY7" fmla="*/ 526981 h 3032924"/>
                  <a:gd name="connsiteX8" fmla="*/ 239143 w 3239999"/>
                  <a:gd name="connsiteY8" fmla="*/ 2776423 h 3032924"/>
                  <a:gd name="connsiteX9" fmla="*/ 1576606 w 3239999"/>
                  <a:gd name="connsiteY9" fmla="*/ 2776423 h 3032924"/>
                  <a:gd name="connsiteX10" fmla="*/ 1576606 w 3239999"/>
                  <a:gd name="connsiteY10" fmla="*/ 2778202 h 3032924"/>
                  <a:gd name="connsiteX11" fmla="*/ 1663394 w 3239999"/>
                  <a:gd name="connsiteY11" fmla="*/ 2778202 h 3032924"/>
                  <a:gd name="connsiteX12" fmla="*/ 1663394 w 3239999"/>
                  <a:gd name="connsiteY12" fmla="*/ 2776423 h 3032924"/>
                  <a:gd name="connsiteX13" fmla="*/ 3000856 w 3239999"/>
                  <a:gd name="connsiteY13" fmla="*/ 2776423 h 3032924"/>
                  <a:gd name="connsiteX14" fmla="*/ 3000856 w 3239999"/>
                  <a:gd name="connsiteY14" fmla="*/ 526981 h 3032924"/>
                  <a:gd name="connsiteX15" fmla="*/ 2855082 w 3239999"/>
                  <a:gd name="connsiteY15" fmla="*/ 526981 h 3032924"/>
                  <a:gd name="connsiteX16" fmla="*/ 2861369 w 3239999"/>
                  <a:gd name="connsiteY16" fmla="*/ 2472117 h 3032924"/>
                  <a:gd name="connsiteX17" fmla="*/ 1663394 w 3239999"/>
                  <a:gd name="connsiteY17" fmla="*/ 2765302 h 3032924"/>
                  <a:gd name="connsiteX18" fmla="*/ 1663394 w 3239999"/>
                  <a:gd name="connsiteY18" fmla="*/ 526981 h 3032924"/>
                  <a:gd name="connsiteX19" fmla="*/ 1663394 w 3239999"/>
                  <a:gd name="connsiteY19" fmla="*/ 430441 h 3032924"/>
                  <a:gd name="connsiteX20" fmla="*/ 1663394 w 3239999"/>
                  <a:gd name="connsiteY20" fmla="*/ 402054 h 3032924"/>
                  <a:gd name="connsiteX21" fmla="*/ 2406065 w 3239999"/>
                  <a:gd name="connsiteY21" fmla="*/ 22 h 3032924"/>
                  <a:gd name="connsiteX22" fmla="*/ 2853673 w 3239999"/>
                  <a:gd name="connsiteY22" fmla="*/ 91100 h 3032924"/>
                  <a:gd name="connsiteX23" fmla="*/ 2854770 w 3239999"/>
                  <a:gd name="connsiteY23" fmla="*/ 430441 h 3032924"/>
                  <a:gd name="connsiteX24" fmla="*/ 3120669 w 3239999"/>
                  <a:gd name="connsiteY24" fmla="*/ 428517 h 3032924"/>
                  <a:gd name="connsiteX25" fmla="*/ 3120669 w 3239999"/>
                  <a:gd name="connsiteY25" fmla="*/ 738345 h 3032924"/>
                  <a:gd name="connsiteX26" fmla="*/ 3239999 w 3239999"/>
                  <a:gd name="connsiteY26" fmla="*/ 738345 h 3032924"/>
                  <a:gd name="connsiteX27" fmla="*/ 3239999 w 3239999"/>
                  <a:gd name="connsiteY27" fmla="*/ 3032924 h 3032924"/>
                  <a:gd name="connsiteX28" fmla="*/ 0 w 3239999"/>
                  <a:gd name="connsiteY28" fmla="*/ 3032924 h 3032924"/>
                  <a:gd name="connsiteX29" fmla="*/ 0 w 3239999"/>
                  <a:gd name="connsiteY29" fmla="*/ 738345 h 3032924"/>
                  <a:gd name="connsiteX30" fmla="*/ 102477 w 3239999"/>
                  <a:gd name="connsiteY30" fmla="*/ 738345 h 3032924"/>
                  <a:gd name="connsiteX31" fmla="*/ 102477 w 3239999"/>
                  <a:gd name="connsiteY31" fmla="*/ 428517 h 3032924"/>
                  <a:gd name="connsiteX32" fmla="*/ 385229 w 3239999"/>
                  <a:gd name="connsiteY32" fmla="*/ 430441 h 3032924"/>
                  <a:gd name="connsiteX33" fmla="*/ 386326 w 3239999"/>
                  <a:gd name="connsiteY33" fmla="*/ 91100 h 3032924"/>
                  <a:gd name="connsiteX34" fmla="*/ 833935 w 3239999"/>
                  <a:gd name="connsiteY34" fmla="*/ 2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34" fmla="*/ 1668046 w 3239999"/>
                  <a:gd name="connsiteY34" fmla="*/ 2869642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39143 w 3239999"/>
                  <a:gd name="connsiteY32" fmla="*/ 2776423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3000856 w 3239999"/>
                  <a:gd name="connsiteY3" fmla="*/ 2776423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29618 w 3239999"/>
                  <a:gd name="connsiteY32" fmla="*/ 2690698 h 3032924"/>
                  <a:gd name="connsiteX33" fmla="*/ 1576606 w 3239999"/>
                  <a:gd name="connsiteY33" fmla="*/ 2776423 h 3032924"/>
                  <a:gd name="connsiteX0" fmla="*/ 1576606 w 3239999"/>
                  <a:gd name="connsiteY0" fmla="*/ 2778202 h 3032924"/>
                  <a:gd name="connsiteX1" fmla="*/ 1663394 w 3239999"/>
                  <a:gd name="connsiteY1" fmla="*/ 2778202 h 3032924"/>
                  <a:gd name="connsiteX2" fmla="*/ 1663394 w 3239999"/>
                  <a:gd name="connsiteY2" fmla="*/ 2776423 h 3032924"/>
                  <a:gd name="connsiteX3" fmla="*/ 2991331 w 3239999"/>
                  <a:gd name="connsiteY3" fmla="*/ 2709748 h 3032924"/>
                  <a:gd name="connsiteX4" fmla="*/ 3000856 w 3239999"/>
                  <a:gd name="connsiteY4" fmla="*/ 526981 h 3032924"/>
                  <a:gd name="connsiteX5" fmla="*/ 2855082 w 3239999"/>
                  <a:gd name="connsiteY5" fmla="*/ 526981 h 3032924"/>
                  <a:gd name="connsiteX6" fmla="*/ 2861369 w 3239999"/>
                  <a:gd name="connsiteY6" fmla="*/ 2472117 h 3032924"/>
                  <a:gd name="connsiteX7" fmla="*/ 1663394 w 3239999"/>
                  <a:gd name="connsiteY7" fmla="*/ 2765302 h 3032924"/>
                  <a:gd name="connsiteX8" fmla="*/ 1663394 w 3239999"/>
                  <a:gd name="connsiteY8" fmla="*/ 526981 h 3032924"/>
                  <a:gd name="connsiteX9" fmla="*/ 1663394 w 3239999"/>
                  <a:gd name="connsiteY9" fmla="*/ 430441 h 3032924"/>
                  <a:gd name="connsiteX10" fmla="*/ 1663394 w 3239999"/>
                  <a:gd name="connsiteY10" fmla="*/ 402054 h 3032924"/>
                  <a:gd name="connsiteX11" fmla="*/ 2406065 w 3239999"/>
                  <a:gd name="connsiteY11" fmla="*/ 22 h 3032924"/>
                  <a:gd name="connsiteX12" fmla="*/ 2853673 w 3239999"/>
                  <a:gd name="connsiteY12" fmla="*/ 91100 h 3032924"/>
                  <a:gd name="connsiteX13" fmla="*/ 2854770 w 3239999"/>
                  <a:gd name="connsiteY13" fmla="*/ 430441 h 3032924"/>
                  <a:gd name="connsiteX14" fmla="*/ 3120669 w 3239999"/>
                  <a:gd name="connsiteY14" fmla="*/ 428517 h 3032924"/>
                  <a:gd name="connsiteX15" fmla="*/ 3120669 w 3239999"/>
                  <a:gd name="connsiteY15" fmla="*/ 738345 h 3032924"/>
                  <a:gd name="connsiteX16" fmla="*/ 3239999 w 3239999"/>
                  <a:gd name="connsiteY16" fmla="*/ 738345 h 3032924"/>
                  <a:gd name="connsiteX17" fmla="*/ 3239999 w 3239999"/>
                  <a:gd name="connsiteY17" fmla="*/ 3032924 h 3032924"/>
                  <a:gd name="connsiteX18" fmla="*/ 0 w 3239999"/>
                  <a:gd name="connsiteY18" fmla="*/ 3032924 h 3032924"/>
                  <a:gd name="connsiteX19" fmla="*/ 0 w 3239999"/>
                  <a:gd name="connsiteY19" fmla="*/ 738345 h 3032924"/>
                  <a:gd name="connsiteX20" fmla="*/ 102477 w 3239999"/>
                  <a:gd name="connsiteY20" fmla="*/ 738345 h 3032924"/>
                  <a:gd name="connsiteX21" fmla="*/ 102477 w 3239999"/>
                  <a:gd name="connsiteY21" fmla="*/ 428517 h 3032924"/>
                  <a:gd name="connsiteX22" fmla="*/ 385229 w 3239999"/>
                  <a:gd name="connsiteY22" fmla="*/ 430441 h 3032924"/>
                  <a:gd name="connsiteX23" fmla="*/ 386326 w 3239999"/>
                  <a:gd name="connsiteY23" fmla="*/ 91100 h 3032924"/>
                  <a:gd name="connsiteX24" fmla="*/ 833935 w 3239999"/>
                  <a:gd name="connsiteY24" fmla="*/ 22 h 3032924"/>
                  <a:gd name="connsiteX25" fmla="*/ 1576606 w 3239999"/>
                  <a:gd name="connsiteY25" fmla="*/ 402054 h 3032924"/>
                  <a:gd name="connsiteX26" fmla="*/ 1576606 w 3239999"/>
                  <a:gd name="connsiteY26" fmla="*/ 430441 h 3032924"/>
                  <a:gd name="connsiteX27" fmla="*/ 1576606 w 3239999"/>
                  <a:gd name="connsiteY27" fmla="*/ 526981 h 3032924"/>
                  <a:gd name="connsiteX28" fmla="*/ 1576606 w 3239999"/>
                  <a:gd name="connsiteY28" fmla="*/ 2765302 h 3032924"/>
                  <a:gd name="connsiteX29" fmla="*/ 378630 w 3239999"/>
                  <a:gd name="connsiteY29" fmla="*/ 2472117 h 3032924"/>
                  <a:gd name="connsiteX30" fmla="*/ 384918 w 3239999"/>
                  <a:gd name="connsiteY30" fmla="*/ 526981 h 3032924"/>
                  <a:gd name="connsiteX31" fmla="*/ 239143 w 3239999"/>
                  <a:gd name="connsiteY31" fmla="*/ 526981 h 3032924"/>
                  <a:gd name="connsiteX32" fmla="*/ 229618 w 3239999"/>
                  <a:gd name="connsiteY32" fmla="*/ 2690698 h 3032924"/>
                  <a:gd name="connsiteX33" fmla="*/ 1576606 w 3239999"/>
                  <a:gd name="connsiteY33" fmla="*/ 2776423 h 3032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239999" h="3032924">
                    <a:moveTo>
                      <a:pt x="1576606" y="2778202"/>
                    </a:moveTo>
                    <a:cubicBezTo>
                      <a:pt x="1576606" y="2778795"/>
                      <a:pt x="1663394" y="2792670"/>
                      <a:pt x="1663394" y="2778202"/>
                    </a:cubicBezTo>
                    <a:lnTo>
                      <a:pt x="1663394" y="2776423"/>
                    </a:lnTo>
                    <a:cubicBezTo>
                      <a:pt x="2185083" y="2605634"/>
                      <a:pt x="2444552" y="2500589"/>
                      <a:pt x="2991331" y="2709748"/>
                    </a:cubicBezTo>
                    <a:lnTo>
                      <a:pt x="3000856" y="526981"/>
                    </a:lnTo>
                    <a:lnTo>
                      <a:pt x="2855082" y="526981"/>
                    </a:lnTo>
                    <a:cubicBezTo>
                      <a:pt x="2857178" y="1175360"/>
                      <a:pt x="2859273" y="1823738"/>
                      <a:pt x="2861369" y="2472117"/>
                    </a:cubicBezTo>
                    <a:cubicBezTo>
                      <a:pt x="2483869" y="2318121"/>
                      <a:pt x="2052449" y="2439541"/>
                      <a:pt x="1663394" y="2765302"/>
                    </a:cubicBezTo>
                    <a:lnTo>
                      <a:pt x="1663394" y="526981"/>
                    </a:lnTo>
                    <a:lnTo>
                      <a:pt x="1663394" y="430441"/>
                    </a:lnTo>
                    <a:lnTo>
                      <a:pt x="1663394" y="402054"/>
                    </a:lnTo>
                    <a:cubicBezTo>
                      <a:pt x="1896442" y="149589"/>
                      <a:pt x="2115835" y="2106"/>
                      <a:pt x="2406065" y="22"/>
                    </a:cubicBezTo>
                    <a:cubicBezTo>
                      <a:pt x="2537987" y="-925"/>
                      <a:pt x="2684544" y="28169"/>
                      <a:pt x="2853673" y="91100"/>
                    </a:cubicBezTo>
                    <a:cubicBezTo>
                      <a:pt x="2854039" y="204214"/>
                      <a:pt x="2854404" y="317327"/>
                      <a:pt x="2854770" y="430441"/>
                    </a:cubicBezTo>
                    <a:lnTo>
                      <a:pt x="3120669" y="428517"/>
                    </a:lnTo>
                    <a:lnTo>
                      <a:pt x="3120669" y="738345"/>
                    </a:lnTo>
                    <a:lnTo>
                      <a:pt x="3239999" y="738345"/>
                    </a:lnTo>
                    <a:lnTo>
                      <a:pt x="3239999" y="3032924"/>
                    </a:lnTo>
                    <a:lnTo>
                      <a:pt x="0" y="3032924"/>
                    </a:lnTo>
                    <a:lnTo>
                      <a:pt x="0" y="738345"/>
                    </a:lnTo>
                    <a:lnTo>
                      <a:pt x="102477" y="738345"/>
                    </a:lnTo>
                    <a:lnTo>
                      <a:pt x="102477" y="428517"/>
                    </a:lnTo>
                    <a:lnTo>
                      <a:pt x="385229" y="430441"/>
                    </a:lnTo>
                    <a:cubicBezTo>
                      <a:pt x="385595" y="317327"/>
                      <a:pt x="385960" y="204214"/>
                      <a:pt x="386326" y="91100"/>
                    </a:cubicBezTo>
                    <a:cubicBezTo>
                      <a:pt x="555455" y="28169"/>
                      <a:pt x="702013" y="-925"/>
                      <a:pt x="833935" y="22"/>
                    </a:cubicBezTo>
                    <a:cubicBezTo>
                      <a:pt x="1124164" y="2106"/>
                      <a:pt x="1343558" y="149589"/>
                      <a:pt x="1576606" y="402054"/>
                    </a:cubicBezTo>
                    <a:lnTo>
                      <a:pt x="1576606" y="430441"/>
                    </a:lnTo>
                    <a:lnTo>
                      <a:pt x="1576606" y="526981"/>
                    </a:lnTo>
                    <a:lnTo>
                      <a:pt x="1576606" y="2765302"/>
                    </a:lnTo>
                    <a:cubicBezTo>
                      <a:pt x="1187550" y="2439541"/>
                      <a:pt x="756130" y="2318121"/>
                      <a:pt x="378630" y="2472117"/>
                    </a:cubicBezTo>
                    <a:lnTo>
                      <a:pt x="384918" y="526981"/>
                    </a:lnTo>
                    <a:lnTo>
                      <a:pt x="239143" y="526981"/>
                    </a:lnTo>
                    <a:lnTo>
                      <a:pt x="229618" y="2690698"/>
                    </a:lnTo>
                    <a:cubicBezTo>
                      <a:pt x="773243" y="2466244"/>
                      <a:pt x="1081748" y="2626096"/>
                      <a:pt x="1576606" y="2776423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45" name="Circle: Hollow 9">
              <a:extLst>
                <a:ext uri="{FF2B5EF4-FFF2-40B4-BE49-F238E27FC236}">
                  <a16:creationId xmlns:a16="http://schemas.microsoft.com/office/drawing/2014/main" id="{105A7D5B-3C54-8A7D-9C5E-85A23B4DF701}"/>
                </a:ext>
              </a:extLst>
            </p:cNvPr>
            <p:cNvSpPr/>
            <p:nvPr/>
          </p:nvSpPr>
          <p:spPr>
            <a:xfrm>
              <a:off x="3544388" y="1380450"/>
              <a:ext cx="5477691" cy="5477691"/>
            </a:xfrm>
            <a:prstGeom prst="donut">
              <a:avLst>
                <a:gd name="adj" fmla="val 184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Diamond 56">
            <a:hlinkClick r:id="rId5" action="ppaction://hlinksldjump"/>
            <a:extLst>
              <a:ext uri="{FF2B5EF4-FFF2-40B4-BE49-F238E27FC236}">
                <a16:creationId xmlns:a16="http://schemas.microsoft.com/office/drawing/2014/main" id="{E8EDC4A2-39D0-A150-9556-759B1DE94950}"/>
              </a:ext>
            </a:extLst>
          </p:cNvPr>
          <p:cNvSpPr/>
          <p:nvPr/>
        </p:nvSpPr>
        <p:spPr>
          <a:xfrm>
            <a:off x="7898937" y="1177294"/>
            <a:ext cx="1649389" cy="1026694"/>
          </a:xfrm>
          <a:prstGeom prst="diamond">
            <a:avLst/>
          </a:prstGeom>
          <a:solidFill>
            <a:schemeClr val="tx1">
              <a:alpha val="21879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Diamond 57">
            <a:hlinkClick r:id="rId6" action="ppaction://hlinksldjump"/>
            <a:extLst>
              <a:ext uri="{FF2B5EF4-FFF2-40B4-BE49-F238E27FC236}">
                <a16:creationId xmlns:a16="http://schemas.microsoft.com/office/drawing/2014/main" id="{620A5956-CE61-0A9B-7100-1486121B67B3}"/>
              </a:ext>
            </a:extLst>
          </p:cNvPr>
          <p:cNvSpPr/>
          <p:nvPr/>
        </p:nvSpPr>
        <p:spPr>
          <a:xfrm>
            <a:off x="7898936" y="2637822"/>
            <a:ext cx="1649389" cy="1026694"/>
          </a:xfrm>
          <a:prstGeom prst="diamond">
            <a:avLst/>
          </a:prstGeom>
          <a:solidFill>
            <a:schemeClr val="tx1">
              <a:alpha val="21879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l 58">
            <a:hlinkClick r:id="rId7" action="ppaction://hlinksldjump"/>
            <a:extLst>
              <a:ext uri="{FF2B5EF4-FFF2-40B4-BE49-F238E27FC236}">
                <a16:creationId xmlns:a16="http://schemas.microsoft.com/office/drawing/2014/main" id="{3A236ACC-8C9B-2374-A3FA-4F6BE12D1DD8}"/>
              </a:ext>
            </a:extLst>
          </p:cNvPr>
          <p:cNvSpPr/>
          <p:nvPr/>
        </p:nvSpPr>
        <p:spPr>
          <a:xfrm>
            <a:off x="8191766" y="4200760"/>
            <a:ext cx="1160514" cy="1145321"/>
          </a:xfrm>
          <a:prstGeom prst="ellipse">
            <a:avLst/>
          </a:prstGeom>
          <a:solidFill>
            <a:schemeClr val="accent1">
              <a:alpha val="31854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9598C577-0963-C9D0-509E-0D5323A63C73}"/>
              </a:ext>
            </a:extLst>
          </p:cNvPr>
          <p:cNvSpPr/>
          <p:nvPr/>
        </p:nvSpPr>
        <p:spPr>
          <a:xfrm>
            <a:off x="11405157" y="6454884"/>
            <a:ext cx="641358" cy="37768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Can 60">
            <a:hlinkClick r:id="rId7" action="ppaction://hlinksldjump"/>
            <a:extLst>
              <a:ext uri="{FF2B5EF4-FFF2-40B4-BE49-F238E27FC236}">
                <a16:creationId xmlns:a16="http://schemas.microsoft.com/office/drawing/2014/main" id="{C75CC491-B0A8-A706-642D-7604946F48A6}"/>
              </a:ext>
            </a:extLst>
          </p:cNvPr>
          <p:cNvSpPr/>
          <p:nvPr/>
        </p:nvSpPr>
        <p:spPr>
          <a:xfrm>
            <a:off x="6010031" y="5473992"/>
            <a:ext cx="1570892" cy="993913"/>
          </a:xfrm>
          <a:prstGeom prst="can">
            <a:avLst/>
          </a:prstGeom>
          <a:solidFill>
            <a:schemeClr val="accent1">
              <a:alpha val="28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380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C7FA86-4F94-7DC8-D122-0625BD536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55" y="2336310"/>
            <a:ext cx="3834596" cy="33892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26317D-9A95-0FDC-FAB4-D92E0A630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667" y="256973"/>
            <a:ext cx="6397478" cy="63440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C9384A-5B71-CEC7-6A8F-C6B944A3BBAD}"/>
              </a:ext>
            </a:extLst>
          </p:cNvPr>
          <p:cNvSpPr txBox="1"/>
          <p:nvPr/>
        </p:nvSpPr>
        <p:spPr>
          <a:xfrm>
            <a:off x="249701" y="138890"/>
            <a:ext cx="2892084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https://</a:t>
            </a:r>
            <a:r>
              <a:rPr lang="en-US" sz="2400" dirty="0" err="1"/>
              <a:t>tally.so</a:t>
            </a:r>
            <a:r>
              <a:rPr lang="en-US" sz="2400" dirty="0"/>
              <a:t>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9D9704-8B2B-6422-1B51-748079583C62}"/>
              </a:ext>
            </a:extLst>
          </p:cNvPr>
          <p:cNvSpPr txBox="1"/>
          <p:nvPr/>
        </p:nvSpPr>
        <p:spPr>
          <a:xfrm>
            <a:off x="249701" y="763119"/>
            <a:ext cx="27607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tally.so</a:t>
            </a:r>
            <a:r>
              <a:rPr lang="en-US" dirty="0">
                <a:solidFill>
                  <a:srgbClr val="0070C0"/>
                </a:solidFill>
              </a:rPr>
              <a:t>/r/w49Jjb</a:t>
            </a:r>
          </a:p>
        </p:txBody>
      </p:sp>
      <p:sp>
        <p:nvSpPr>
          <p:cNvPr id="12" name="Left Arrow 11">
            <a:hlinkClick r:id="rId4" action="ppaction://hlinksldjump"/>
            <a:extLst>
              <a:ext uri="{FF2B5EF4-FFF2-40B4-BE49-F238E27FC236}">
                <a16:creationId xmlns:a16="http://schemas.microsoft.com/office/drawing/2014/main" id="{E3277FE9-8C5A-7F5D-0EFC-F018A979E38E}"/>
              </a:ext>
            </a:extLst>
          </p:cNvPr>
          <p:cNvSpPr/>
          <p:nvPr/>
        </p:nvSpPr>
        <p:spPr>
          <a:xfrm>
            <a:off x="11085693" y="6349236"/>
            <a:ext cx="940904" cy="47045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8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4319C8-AA3A-0532-A637-335F8FC82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73" y="165295"/>
            <a:ext cx="11900453" cy="6527409"/>
          </a:xfrm>
          <a:prstGeom prst="rect">
            <a:avLst/>
          </a:prstGeom>
        </p:spPr>
      </p:pic>
      <p:sp>
        <p:nvSpPr>
          <p:cNvPr id="3" name="Left Arrow 2">
            <a:hlinkClick r:id="rId3" action="ppaction://hlinksldjump"/>
            <a:extLst>
              <a:ext uri="{FF2B5EF4-FFF2-40B4-BE49-F238E27FC236}">
                <a16:creationId xmlns:a16="http://schemas.microsoft.com/office/drawing/2014/main" id="{0AD0A216-BEAC-1D7C-02FF-3D1BD0EEF13B}"/>
              </a:ext>
            </a:extLst>
          </p:cNvPr>
          <p:cNvSpPr/>
          <p:nvPr/>
        </p:nvSpPr>
        <p:spPr>
          <a:xfrm>
            <a:off x="11085693" y="6349236"/>
            <a:ext cx="940904" cy="47045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29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DC6BD7-DFAF-101E-CD8D-853C57035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96" y="815926"/>
            <a:ext cx="11884996" cy="5303520"/>
          </a:xfrm>
          <a:prstGeom prst="rect">
            <a:avLst/>
          </a:prstGeom>
        </p:spPr>
      </p:pic>
      <p:sp>
        <p:nvSpPr>
          <p:cNvPr id="6" name="Left Arrow 5">
            <a:hlinkClick r:id="rId3" action="ppaction://hlinksldjump"/>
            <a:extLst>
              <a:ext uri="{FF2B5EF4-FFF2-40B4-BE49-F238E27FC236}">
                <a16:creationId xmlns:a16="http://schemas.microsoft.com/office/drawing/2014/main" id="{5FA7FD96-F16F-6FE5-B99D-E278A3369C93}"/>
              </a:ext>
            </a:extLst>
          </p:cNvPr>
          <p:cNvSpPr/>
          <p:nvPr/>
        </p:nvSpPr>
        <p:spPr>
          <a:xfrm>
            <a:off x="11085693" y="6349236"/>
            <a:ext cx="940904" cy="47045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534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455B2A-3D1B-4F98-ACA5-C72C064015F6}"/>
              </a:ext>
            </a:extLst>
          </p:cNvPr>
          <p:cNvGrpSpPr/>
          <p:nvPr/>
        </p:nvGrpSpPr>
        <p:grpSpPr>
          <a:xfrm>
            <a:off x="813031" y="2857629"/>
            <a:ext cx="5282969" cy="1142740"/>
            <a:chOff x="6665542" y="2749602"/>
            <a:chExt cx="5282969" cy="114274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665542" y="2749602"/>
              <a:ext cx="477715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Report KAIH</a:t>
              </a:r>
              <a:endParaRPr lang="ko-KR" altLang="en-US" sz="48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685691" y="3512686"/>
              <a:ext cx="5262820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File PDF </a:t>
              </a:r>
              <a:r>
                <a:rPr lang="en-US" altLang="ko-KR" sz="1867" dirty="0" err="1">
                  <a:solidFill>
                    <a:schemeClr val="bg1"/>
                  </a:solidFill>
                  <a:cs typeface="Arial" pitchFamily="34" charset="0"/>
                </a:rPr>
                <a:t>dikirim</a:t>
              </a:r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 Bersama </a:t>
              </a:r>
              <a:r>
                <a:rPr lang="en-US" altLang="ko-KR" sz="1867" dirty="0" err="1">
                  <a:solidFill>
                    <a:schemeClr val="bg1"/>
                  </a:solidFill>
                  <a:cs typeface="Arial" pitchFamily="34" charset="0"/>
                </a:rPr>
                <a:t>dengan</a:t>
              </a:r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 link </a:t>
              </a:r>
              <a:r>
                <a:rPr lang="en-US" altLang="ko-KR" sz="1867" dirty="0" err="1">
                  <a:solidFill>
                    <a:schemeClr val="bg1"/>
                  </a:solidFill>
                  <a:cs typeface="Arial" pitchFamily="34" charset="0"/>
                </a:rPr>
                <a:t>verval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645946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4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ontents Slide Master">
  <a:themeElements>
    <a:clrScheme name="ALLPPT-4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 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E93A0F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1631</TotalTime>
  <Words>148</Words>
  <Application>Microsoft Macintosh PowerPoint</Application>
  <PresentationFormat>Widescreen</PresentationFormat>
  <Paragraphs>26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__Inter_d65c78</vt:lpstr>
      <vt:lpstr>Arial</vt:lpstr>
      <vt:lpstr>Calibri</vt:lpstr>
      <vt:lpstr>Times</vt:lpstr>
      <vt:lpstr>Cover and End Slide Master</vt:lpstr>
      <vt:lpstr>1_Contents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DX</cp:lastModifiedBy>
  <cp:revision>40</cp:revision>
  <dcterms:created xsi:type="dcterms:W3CDTF">2020-01-20T05:08:25Z</dcterms:created>
  <dcterms:modified xsi:type="dcterms:W3CDTF">2025-02-04T05:00:16Z</dcterms:modified>
</cp:coreProperties>
</file>

<file path=docProps/thumbnail.jpeg>
</file>